
<file path=[Content_Types].xml><?xml version="1.0" encoding="utf-8"?>
<Types xmlns="http://schemas.openxmlformats.org/package/2006/content-types">
  <Override PartName="/ppt/slides/slide6.xml" ContentType="application/vnd.openxmlformats-officedocument.presentationml.slide+xml"/>
  <Override PartName="/ppt/slides/slide29.xml" ContentType="application/vnd.openxmlformats-officedocument.presentationml.slide+xml"/>
  <Override PartName="/ppt/slides/slide38.xml" ContentType="application/vnd.openxmlformats-officedocument.presentationml.slide+xml"/>
  <Override PartName="/ppt/slides/slide47.xml" ContentType="application/vnd.openxmlformats-officedocument.presentationml.slide+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s/slide27.xml" ContentType="application/vnd.openxmlformats-officedocument.presentationml.slide+xml"/>
  <Override PartName="/ppt/slides/slide36.xml" ContentType="application/vnd.openxmlformats-officedocument.presentationml.slide+xml"/>
  <Override PartName="/ppt/slides/slide45.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slides/slide2.xml" ContentType="application/vnd.openxmlformats-officedocument.presentationml.slide+xml"/>
  <Override PartName="/ppt/slides/slide16.xml" ContentType="application/vnd.openxmlformats-officedocument.presentationml.slide+xml"/>
  <Override PartName="/ppt/slides/slide25.xml" ContentType="application/vnd.openxmlformats-officedocument.presentationml.slide+xml"/>
  <Override PartName="/ppt/slides/slide34.xml" ContentType="application/vnd.openxmlformats-officedocument.presentationml.slide+xml"/>
  <Override PartName="/ppt/slides/slide43.xml" ContentType="application/vnd.openxmlformats-officedocument.presentationml.slide+xml"/>
  <Override PartName="/ppt/slides/slide52.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Default Extension="rels" ContentType="application/vnd.openxmlformats-package.relationships+xml"/>
  <Default Extension="xml" ContentType="application/xml"/>
  <Override PartName="/ppt/slides/slide14.xml" ContentType="application/vnd.openxmlformats-officedocument.presentationml.slide+xml"/>
  <Override PartName="/ppt/slides/slide23.xml" ContentType="application/vnd.openxmlformats-officedocument.presentationml.slide+xml"/>
  <Override PartName="/ppt/slides/slide32.xml" ContentType="application/vnd.openxmlformats-officedocument.presentationml.slide+xml"/>
  <Override PartName="/ppt/slides/slide41.xml" ContentType="application/vnd.openxmlformats-officedocument.presentationml.slide+xml"/>
  <Override PartName="/ppt/slides/slide50.xml" ContentType="application/vnd.openxmlformats-officedocument.presentationml.slide+xml"/>
  <Override PartName="/ppt/notesMasters/notesMaster1.xml" ContentType="application/vnd.openxmlformats-officedocument.presentationml.notesMaster+xml"/>
  <Override PartName="/ppt/slideLayouts/slideLayout13.xml" ContentType="application/vnd.openxmlformats-officedocument.presentationml.slideLayout+xml"/>
  <Override PartName="/ppt/slides/slide10.xml" ContentType="application/vnd.openxmlformats-officedocument.presentationml.slide+xml"/>
  <Override PartName="/ppt/slides/slide12.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changesInfos/changesInfo1.xml" ContentType="application/vnd.ms-powerpoint.changesinfo+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4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s/slide39.xml" ContentType="application/vnd.openxmlformats-officedocument.presentationml.slide+xml"/>
  <Override PartName="/ppt/slides/slide48.xml" ContentType="application/vnd.openxmlformats-officedocument.presentationml.slide+xml"/>
  <Override PartName="/ppt/slideLayouts/slideLayout7.xml" ContentType="application/vnd.openxmlformats-officedocument.presentationml.slideLayout+xml"/>
  <Default Extension="png" ContentType="image/png"/>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slides/slide37.xml" ContentType="application/vnd.openxmlformats-officedocument.presentationml.slide+xml"/>
  <Override PartName="/ppt/slides/slide46.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revisionInfo.xml" ContentType="application/vnd.ms-powerpoint.revisioninfo+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s/slide33.xml" ContentType="application/vnd.openxmlformats-officedocument.presentationml.slide+xml"/>
  <Override PartName="/ppt/slides/slide35.xml" ContentType="application/vnd.openxmlformats-officedocument.presentationml.slide+xml"/>
  <Override PartName="/ppt/slides/slide44.xml" ContentType="application/vnd.openxmlformats-officedocument.presentationml.slide+xml"/>
  <Override PartName="/ppt/slideLayouts/slideLayout3.xml" ContentType="application/vnd.openxmlformats-officedocument.presentationml.slideLayout+xml"/>
  <Default Extension="jpeg" ContentType="image/jpeg"/>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s/slide31.xml" ContentType="application/vnd.openxmlformats-officedocument.presentationml.slide+xml"/>
  <Override PartName="/ppt/slides/slide42.xml" ContentType="application/vnd.openxmlformats-officedocument.presentationml.slide+xml"/>
  <Override PartName="/ppt/slides/slide51.xml" ContentType="application/vnd.openxmlformats-officedocument.presentationml.slide+xml"/>
  <Override PartName="/ppt/slideLayouts/slideLayout1.xml" ContentType="application/vnd.openxmlformats-officedocument.presentationml.slideLayout+xml"/>
  <Override PartName="/ppt/slideLayouts/slideLayout14.xml" ContentType="application/vnd.openxmlformats-officedocument.presentationml.slideLayout+xml"/>
  <Override PartName="/docProps/app.xml" ContentType="application/vnd.openxmlformats-officedocument.extended-properties+xml"/>
  <Override PartName="/ppt/slides/slide11.xml" ContentType="application/vnd.openxmlformats-officedocument.presentationml.slide+xml"/>
  <Override PartName="/ppt/slides/slide20.xml" ContentType="application/vnd.openxmlformats-officedocument.presentationml.slide+xml"/>
  <Override PartName="/ppt/slides/slide40.xml" ContentType="application/vnd.openxmlformats-officedocument.presentationml.slide+xml"/>
  <Override PartName="/ppt/slideLayouts/slideLayout12.xml" ContentType="application/vnd.openxmlformats-officedocument.presentationml.slideLayout+xml"/>
  <Override PartName="/ppt/slideLayouts/slideLayout10.xml" ContentType="application/vnd.openxmlformats-officedocument.presentationml.slideLayout+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90" r:id="rId1"/>
  </p:sldMasterIdLst>
  <p:notesMasterIdLst>
    <p:notesMasterId r:id="rId54"/>
  </p:notesMasterIdLst>
  <p:sldIdLst>
    <p:sldId id="271" r:id="rId2"/>
    <p:sldId id="380" r:id="rId3"/>
    <p:sldId id="280" r:id="rId4"/>
    <p:sldId id="278" r:id="rId5"/>
    <p:sldId id="567" r:id="rId6"/>
    <p:sldId id="568" r:id="rId7"/>
    <p:sldId id="569" r:id="rId8"/>
    <p:sldId id="570" r:id="rId9"/>
    <p:sldId id="571" r:id="rId10"/>
    <p:sldId id="573" r:id="rId11"/>
    <p:sldId id="575" r:id="rId12"/>
    <p:sldId id="574" r:id="rId13"/>
    <p:sldId id="576" r:id="rId14"/>
    <p:sldId id="577" r:id="rId15"/>
    <p:sldId id="578" r:id="rId16"/>
    <p:sldId id="579" r:id="rId17"/>
    <p:sldId id="580" r:id="rId18"/>
    <p:sldId id="582" r:id="rId19"/>
    <p:sldId id="583" r:id="rId20"/>
    <p:sldId id="584" r:id="rId21"/>
    <p:sldId id="585" r:id="rId22"/>
    <p:sldId id="586" r:id="rId23"/>
    <p:sldId id="587" r:id="rId24"/>
    <p:sldId id="588" r:id="rId25"/>
    <p:sldId id="589" r:id="rId26"/>
    <p:sldId id="590" r:id="rId27"/>
    <p:sldId id="591" r:id="rId28"/>
    <p:sldId id="593" r:id="rId29"/>
    <p:sldId id="594" r:id="rId30"/>
    <p:sldId id="595" r:id="rId31"/>
    <p:sldId id="596" r:id="rId32"/>
    <p:sldId id="597" r:id="rId33"/>
    <p:sldId id="598" r:id="rId34"/>
    <p:sldId id="599" r:id="rId35"/>
    <p:sldId id="602" r:id="rId36"/>
    <p:sldId id="601" r:id="rId37"/>
    <p:sldId id="603" r:id="rId38"/>
    <p:sldId id="604" r:id="rId39"/>
    <p:sldId id="605" r:id="rId40"/>
    <p:sldId id="606" r:id="rId41"/>
    <p:sldId id="619" r:id="rId42"/>
    <p:sldId id="608" r:id="rId43"/>
    <p:sldId id="609" r:id="rId44"/>
    <p:sldId id="610" r:id="rId45"/>
    <p:sldId id="611" r:id="rId46"/>
    <p:sldId id="612" r:id="rId47"/>
    <p:sldId id="614" r:id="rId48"/>
    <p:sldId id="613" r:id="rId49"/>
    <p:sldId id="615" r:id="rId50"/>
    <p:sldId id="616" r:id="rId51"/>
    <p:sldId id="617" r:id="rId52"/>
    <p:sldId id="618" r:id="rId53"/>
  </p:sldIdLst>
  <p:sldSz cx="9144000" cy="6858000" type="screen4x3"/>
  <p:notesSz cx="6858000" cy="9144000"/>
  <p:defaultTextStyle>
    <a:defPPr>
      <a:defRPr lang="en-US"/>
    </a:defPPr>
    <a:lvl1pPr algn="l" rtl="0" eaLnBrk="0" fontAlgn="base" hangingPunct="0">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1pPr>
    <a:lvl2pPr marL="457200" algn="l" rtl="0" eaLnBrk="0" fontAlgn="base" hangingPunct="0">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2pPr>
    <a:lvl3pPr marL="914400" algn="l" rtl="0" eaLnBrk="0" fontAlgn="base" hangingPunct="0">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3pPr>
    <a:lvl4pPr marL="1371600" algn="l" rtl="0" eaLnBrk="0" fontAlgn="base" hangingPunct="0">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4pPr>
    <a:lvl5pPr marL="1828800" algn="l" rtl="0" eaLnBrk="0" fontAlgn="base" hangingPunct="0">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5pPr>
    <a:lvl6pPr marL="2286000" algn="l" defTabSz="914400" rtl="0" eaLnBrk="1" latinLnBrk="0" hangingPunct="1">
      <a:defRPr kern="1200">
        <a:solidFill>
          <a:schemeClr val="tx1"/>
        </a:solidFill>
        <a:latin typeface="Arial" panose="020B0604020202020204" pitchFamily="34" charset="0"/>
        <a:ea typeface="+mn-ea"/>
        <a:cs typeface="Arial" panose="020B0604020202020204" pitchFamily="34" charset="0"/>
      </a:defRPr>
    </a:lvl6pPr>
    <a:lvl7pPr marL="2743200" algn="l" defTabSz="914400" rtl="0" eaLnBrk="1" latinLnBrk="0" hangingPunct="1">
      <a:defRPr kern="1200">
        <a:solidFill>
          <a:schemeClr val="tx1"/>
        </a:solidFill>
        <a:latin typeface="Arial" panose="020B0604020202020204" pitchFamily="34" charset="0"/>
        <a:ea typeface="+mn-ea"/>
        <a:cs typeface="Arial" panose="020B0604020202020204" pitchFamily="34" charset="0"/>
      </a:defRPr>
    </a:lvl7pPr>
    <a:lvl8pPr marL="3200400" algn="l" defTabSz="914400" rtl="0" eaLnBrk="1" latinLnBrk="0" hangingPunct="1">
      <a:defRPr kern="1200">
        <a:solidFill>
          <a:schemeClr val="tx1"/>
        </a:solidFill>
        <a:latin typeface="Arial" panose="020B0604020202020204" pitchFamily="34" charset="0"/>
        <a:ea typeface="+mn-ea"/>
        <a:cs typeface="Arial" panose="020B0604020202020204" pitchFamily="34" charset="0"/>
      </a:defRPr>
    </a:lvl8pPr>
    <a:lvl9pPr marL="3657600" algn="l" defTabSz="914400" rtl="0" eaLnBrk="1" latinLnBrk="0" hangingPunct="1">
      <a:defRPr kern="1200">
        <a:solidFill>
          <a:schemeClr val="tx1"/>
        </a:solidFill>
        <a:latin typeface="Arial" panose="020B0604020202020204" pitchFamily="34" charset="0"/>
        <a:ea typeface="+mn-ea"/>
        <a:cs typeface="Arial" panose="020B0604020202020204" pitchFamily="34" charset="0"/>
      </a:defRPr>
    </a:lvl9pPr>
  </p:defaultTextStyle>
  <p:extLst>
    <p:ext uri="{EFAFB233-063F-42B5-8137-9DF3F51BA10A}">
      <p15:sldGuideLst xmlns:p15="http://schemas.microsoft.com/office/powerpoint/2012/main" xmlns="">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xmlns="" val="0"/>
    </p:ext>
    <p:ext uri="{D31A062A-798A-4329-ABDD-BBA856620510}">
      <p14:defaultImageDpi xmlns:p14="http://schemas.microsoft.com/office/powerpoint/2010/main" xmlns="" val="32767"/>
    </p:ext>
    <p:ext uri="{FD5EFAAD-0ECE-453E-9831-46B23BE46B34}">
      <p15:chartTrackingRefBased xmlns:p15="http://schemas.microsoft.com/office/powerpoint/2012/main" xmlns=""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8491D269-DA9C-4199-9EE0-EDDEBF93C622}" v="475" dt="2025-12-15T21:36:11.995"/>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6652" autoAdjust="0"/>
  </p:normalViewPr>
  <p:slideViewPr>
    <p:cSldViewPr>
      <p:cViewPr varScale="1">
        <p:scale>
          <a:sx n="107" d="100"/>
          <a:sy n="107" d="100"/>
        </p:scale>
        <p:origin x="-1650" y="-96"/>
      </p:cViewPr>
      <p:guideLst>
        <p:guide orient="horz" pos="2160"/>
        <p:guide pos="2880"/>
      </p:guideLst>
    </p:cSldViewPr>
  </p:slideViewPr>
  <p:notesTextViewPr>
    <p:cViewPr>
      <p:scale>
        <a:sx n="100" d="100"/>
        <a:sy n="100" d="100"/>
      </p:scale>
      <p:origin x="0" y="0"/>
    </p:cViewPr>
  </p:notesTextViewPr>
  <p:gridSpacing cx="73736200" cy="7373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microsoft.com/office/2016/11/relationships/changesInfo" Target="changesInfos/changesInfo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54"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microsoft.com/office/2015/10/relationships/revisionInfo" Target="revisionInfo.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viewProps" Target="viewProps.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Ivan Belosevic" userId="6d90ea5df5891c36" providerId="LiveId" clId="{3D3EB1B5-5379-41FC-A9A4-7C0B4F215455}"/>
    <pc:docChg chg="undo redo custSel addSld delSld modSld sldOrd">
      <pc:chgData name="Ivan Belosevic" userId="6d90ea5df5891c36" providerId="LiveId" clId="{3D3EB1B5-5379-41FC-A9A4-7C0B4F215455}" dt="2025-12-20T15:42:29.493" v="4412" actId="255"/>
      <pc:docMkLst>
        <pc:docMk/>
      </pc:docMkLst>
      <pc:sldChg chg="modSp mod">
        <pc:chgData name="Ivan Belosevic" userId="6d90ea5df5891c36" providerId="LiveId" clId="{3D3EB1B5-5379-41FC-A9A4-7C0B4F215455}" dt="2025-12-20T15:42:29.493" v="4412" actId="255"/>
        <pc:sldMkLst>
          <pc:docMk/>
          <pc:sldMk cId="0" sldId="271"/>
        </pc:sldMkLst>
        <pc:spChg chg="mod">
          <ac:chgData name="Ivan Belosevic" userId="6d90ea5df5891c36" providerId="LiveId" clId="{3D3EB1B5-5379-41FC-A9A4-7C0B4F215455}" dt="2025-12-20T15:42:29.493" v="4412" actId="255"/>
          <ac:spMkLst>
            <pc:docMk/>
            <pc:sldMk cId="0" sldId="271"/>
            <ac:spMk id="2" creationId="{AAB0A986-75B4-749E-B34D-87DF07845973}"/>
          </ac:spMkLst>
        </pc:spChg>
      </pc:sldChg>
      <pc:sldChg chg="modSp mod">
        <pc:chgData name="Ivan Belosevic" userId="6d90ea5df5891c36" providerId="LiveId" clId="{3D3EB1B5-5379-41FC-A9A4-7C0B4F215455}" dt="2025-12-15T21:36:11.995" v="4400" actId="20577"/>
        <pc:sldMkLst>
          <pc:docMk/>
          <pc:sldMk cId="0" sldId="278"/>
        </pc:sldMkLst>
        <pc:spChg chg="mod">
          <ac:chgData name="Ivan Belosevic" userId="6d90ea5df5891c36" providerId="LiveId" clId="{3D3EB1B5-5379-41FC-A9A4-7C0B4F215455}" dt="2025-12-15T21:36:11.995" v="4400" actId="20577"/>
          <ac:spMkLst>
            <pc:docMk/>
            <pc:sldMk cId="0" sldId="278"/>
            <ac:spMk id="4" creationId="{C12369EB-AEA8-0782-2A2B-25EEF4753B08}"/>
          </ac:spMkLst>
        </pc:spChg>
        <pc:spChg chg="mod">
          <ac:chgData name="Ivan Belosevic" userId="6d90ea5df5891c36" providerId="LiveId" clId="{3D3EB1B5-5379-41FC-A9A4-7C0B4F215455}" dt="2025-12-12T11:04:36.228" v="122" actId="207"/>
          <ac:spMkLst>
            <pc:docMk/>
            <pc:sldMk cId="0" sldId="278"/>
            <ac:spMk id="20484" creationId="{3561C017-9BDE-455A-F38B-D6BE03EB7368}"/>
          </ac:spMkLst>
        </pc:spChg>
      </pc:sldChg>
      <pc:sldChg chg="modSp">
        <pc:chgData name="Ivan Belosevic" userId="6d90ea5df5891c36" providerId="LiveId" clId="{3D3EB1B5-5379-41FC-A9A4-7C0B4F215455}" dt="2025-12-12T13:00:43.590" v="704" actId="732"/>
        <pc:sldMkLst>
          <pc:docMk/>
          <pc:sldMk cId="0" sldId="280"/>
        </pc:sldMkLst>
        <pc:picChg chg="mod">
          <ac:chgData name="Ivan Belosevic" userId="6d90ea5df5891c36" providerId="LiveId" clId="{3D3EB1B5-5379-41FC-A9A4-7C0B4F215455}" dt="2025-12-12T13:00:43.590" v="704" actId="732"/>
          <ac:picMkLst>
            <pc:docMk/>
            <pc:sldMk cId="0" sldId="280"/>
            <ac:picMk id="19461" creationId="{DE15BCD9-99AF-8549-4DFD-4099789BB2B1}"/>
          </ac:picMkLst>
        </pc:picChg>
      </pc:sldChg>
      <pc:sldChg chg="modSp mod">
        <pc:chgData name="Ivan Belosevic" userId="6d90ea5df5891c36" providerId="LiveId" clId="{3D3EB1B5-5379-41FC-A9A4-7C0B4F215455}" dt="2025-12-12T11:04:42.359" v="123" actId="207"/>
        <pc:sldMkLst>
          <pc:docMk/>
          <pc:sldMk cId="3136064382" sldId="567"/>
        </pc:sldMkLst>
        <pc:spChg chg="mod">
          <ac:chgData name="Ivan Belosevic" userId="6d90ea5df5891c36" providerId="LiveId" clId="{3D3EB1B5-5379-41FC-A9A4-7C0B4F215455}" dt="2025-12-12T11:04:42.359" v="123" actId="207"/>
          <ac:spMkLst>
            <pc:docMk/>
            <pc:sldMk cId="3136064382" sldId="567"/>
            <ac:spMk id="20484" creationId="{CE2D2C9B-D91C-A037-AC80-E8D18A91FCFB}"/>
          </ac:spMkLst>
        </pc:spChg>
      </pc:sldChg>
      <pc:sldChg chg="modSp mod">
        <pc:chgData name="Ivan Belosevic" userId="6d90ea5df5891c36" providerId="LiveId" clId="{3D3EB1B5-5379-41FC-A9A4-7C0B4F215455}" dt="2025-12-12T11:04:47.398" v="124" actId="207"/>
        <pc:sldMkLst>
          <pc:docMk/>
          <pc:sldMk cId="1797900233" sldId="568"/>
        </pc:sldMkLst>
        <pc:spChg chg="mod">
          <ac:chgData name="Ivan Belosevic" userId="6d90ea5df5891c36" providerId="LiveId" clId="{3D3EB1B5-5379-41FC-A9A4-7C0B4F215455}" dt="2025-12-12T11:04:47.398" v="124" actId="207"/>
          <ac:spMkLst>
            <pc:docMk/>
            <pc:sldMk cId="1797900233" sldId="568"/>
            <ac:spMk id="20484" creationId="{6CEFE662-AE21-CCFA-7A3D-1B9FDBEEBC9F}"/>
          </ac:spMkLst>
        </pc:spChg>
      </pc:sldChg>
      <pc:sldChg chg="modSp mod">
        <pc:chgData name="Ivan Belosevic" userId="6d90ea5df5891c36" providerId="LiveId" clId="{3D3EB1B5-5379-41FC-A9A4-7C0B4F215455}" dt="2025-12-12T11:04:52.452" v="125" actId="207"/>
        <pc:sldMkLst>
          <pc:docMk/>
          <pc:sldMk cId="200628274" sldId="569"/>
        </pc:sldMkLst>
        <pc:spChg chg="mod">
          <ac:chgData name="Ivan Belosevic" userId="6d90ea5df5891c36" providerId="LiveId" clId="{3D3EB1B5-5379-41FC-A9A4-7C0B4F215455}" dt="2025-12-12T10:49:02.014" v="1" actId="6549"/>
          <ac:spMkLst>
            <pc:docMk/>
            <pc:sldMk cId="200628274" sldId="569"/>
            <ac:spMk id="20482" creationId="{83EB940A-173E-1C83-709A-C5EAA3FC1A39}"/>
          </ac:spMkLst>
        </pc:spChg>
        <pc:spChg chg="mod">
          <ac:chgData name="Ivan Belosevic" userId="6d90ea5df5891c36" providerId="LiveId" clId="{3D3EB1B5-5379-41FC-A9A4-7C0B4F215455}" dt="2025-12-12T11:04:52.452" v="125" actId="207"/>
          <ac:spMkLst>
            <pc:docMk/>
            <pc:sldMk cId="200628274" sldId="569"/>
            <ac:spMk id="20484" creationId="{0AFE67EA-6FF1-C34D-748C-48B2E3E1090A}"/>
          </ac:spMkLst>
        </pc:spChg>
      </pc:sldChg>
      <pc:sldChg chg="modSp mod">
        <pc:chgData name="Ivan Belosevic" userId="6d90ea5df5891c36" providerId="LiveId" clId="{3D3EB1B5-5379-41FC-A9A4-7C0B4F215455}" dt="2025-12-12T11:04:56.997" v="126" actId="207"/>
        <pc:sldMkLst>
          <pc:docMk/>
          <pc:sldMk cId="1411476137" sldId="570"/>
        </pc:sldMkLst>
        <pc:spChg chg="mod">
          <ac:chgData name="Ivan Belosevic" userId="6d90ea5df5891c36" providerId="LiveId" clId="{3D3EB1B5-5379-41FC-A9A4-7C0B4F215455}" dt="2025-12-12T10:48:56.565" v="0" actId="6549"/>
          <ac:spMkLst>
            <pc:docMk/>
            <pc:sldMk cId="1411476137" sldId="570"/>
            <ac:spMk id="20482" creationId="{5517DB8E-C0D3-9DC3-FDF2-E406222EA467}"/>
          </ac:spMkLst>
        </pc:spChg>
        <pc:spChg chg="mod">
          <ac:chgData name="Ivan Belosevic" userId="6d90ea5df5891c36" providerId="LiveId" clId="{3D3EB1B5-5379-41FC-A9A4-7C0B4F215455}" dt="2025-12-12T11:04:56.997" v="126" actId="207"/>
          <ac:spMkLst>
            <pc:docMk/>
            <pc:sldMk cId="1411476137" sldId="570"/>
            <ac:spMk id="20484" creationId="{97DD46EA-6D57-B9E0-EAD8-618DCD6EC811}"/>
          </ac:spMkLst>
        </pc:spChg>
      </pc:sldChg>
      <pc:sldChg chg="delSp modSp add mod">
        <pc:chgData name="Ivan Belosevic" userId="6d90ea5df5891c36" providerId="LiveId" clId="{3D3EB1B5-5379-41FC-A9A4-7C0B4F215455}" dt="2025-12-16T09:39:56.555" v="4406" actId="20577"/>
        <pc:sldMkLst>
          <pc:docMk/>
          <pc:sldMk cId="575024853" sldId="571"/>
        </pc:sldMkLst>
        <pc:spChg chg="mod">
          <ac:chgData name="Ivan Belosevic" userId="6d90ea5df5891c36" providerId="LiveId" clId="{3D3EB1B5-5379-41FC-A9A4-7C0B4F215455}" dt="2025-12-16T09:39:56.555" v="4406" actId="20577"/>
          <ac:spMkLst>
            <pc:docMk/>
            <pc:sldMk cId="575024853" sldId="571"/>
            <ac:spMk id="20482" creationId="{E3FFAEE9-EA1F-B580-A579-108BA4B71379}"/>
          </ac:spMkLst>
        </pc:spChg>
        <pc:spChg chg="mod">
          <ac:chgData name="Ivan Belosevic" userId="6d90ea5df5891c36" providerId="LiveId" clId="{3D3EB1B5-5379-41FC-A9A4-7C0B4F215455}" dt="2025-12-12T11:05:00.934" v="127" actId="207"/>
          <ac:spMkLst>
            <pc:docMk/>
            <pc:sldMk cId="575024853" sldId="571"/>
            <ac:spMk id="20484" creationId="{8F95CAE2-6CD8-EB73-F2CA-BC0C05D1E3A3}"/>
          </ac:spMkLst>
        </pc:spChg>
      </pc:sldChg>
      <pc:sldChg chg="addSp delSp modSp add mod ord">
        <pc:chgData name="Ivan Belosevic" userId="6d90ea5df5891c36" providerId="LiveId" clId="{3D3EB1B5-5379-41FC-A9A4-7C0B4F215455}" dt="2025-12-12T11:40:01.614" v="199"/>
        <pc:sldMkLst>
          <pc:docMk/>
          <pc:sldMk cId="2507413462" sldId="573"/>
        </pc:sldMkLst>
        <pc:spChg chg="add mod">
          <ac:chgData name="Ivan Belosevic" userId="6d90ea5df5891c36" providerId="LiveId" clId="{3D3EB1B5-5379-41FC-A9A4-7C0B4F215455}" dt="2025-12-12T11:40:01.614" v="199"/>
          <ac:spMkLst>
            <pc:docMk/>
            <pc:sldMk cId="2507413462" sldId="573"/>
            <ac:spMk id="4" creationId="{49F10FDD-609C-A743-72D7-A9E8AFC3298E}"/>
          </ac:spMkLst>
        </pc:spChg>
      </pc:sldChg>
      <pc:sldChg chg="addSp delSp modSp add mod">
        <pc:chgData name="Ivan Belosevic" userId="6d90ea5df5891c36" providerId="LiveId" clId="{3D3EB1B5-5379-41FC-A9A4-7C0B4F215455}" dt="2025-12-12T11:41:28.684" v="217" actId="14100"/>
        <pc:sldMkLst>
          <pc:docMk/>
          <pc:sldMk cId="3154562890" sldId="574"/>
        </pc:sldMkLst>
        <pc:spChg chg="add mod">
          <ac:chgData name="Ivan Belosevic" userId="6d90ea5df5891c36" providerId="LiveId" clId="{3D3EB1B5-5379-41FC-A9A4-7C0B4F215455}" dt="2025-12-12T11:40:21.244" v="210" actId="20577"/>
          <ac:spMkLst>
            <pc:docMk/>
            <pc:sldMk cId="3154562890" sldId="574"/>
            <ac:spMk id="4" creationId="{27E83F89-AF94-7390-D930-300BE14950BF}"/>
          </ac:spMkLst>
        </pc:spChg>
        <pc:spChg chg="mod">
          <ac:chgData name="Ivan Belosevic" userId="6d90ea5df5891c36" providerId="LiveId" clId="{3D3EB1B5-5379-41FC-A9A4-7C0B4F215455}" dt="2025-12-12T11:40:46.246" v="212" actId="20577"/>
          <ac:spMkLst>
            <pc:docMk/>
            <pc:sldMk cId="3154562890" sldId="574"/>
            <ac:spMk id="20482" creationId="{AFD1A399-3DAF-71F4-9761-53CAE70B9C36}"/>
          </ac:spMkLst>
        </pc:spChg>
        <pc:picChg chg="add mod modCrop">
          <ac:chgData name="Ivan Belosevic" userId="6d90ea5df5891c36" providerId="LiveId" clId="{3D3EB1B5-5379-41FC-A9A4-7C0B4F215455}" dt="2025-12-12T11:41:28.684" v="217" actId="14100"/>
          <ac:picMkLst>
            <pc:docMk/>
            <pc:sldMk cId="3154562890" sldId="574"/>
            <ac:picMk id="5" creationId="{23C7CFC4-307A-262F-C079-822E1DF30A79}"/>
          </ac:picMkLst>
        </pc:picChg>
      </pc:sldChg>
      <pc:sldChg chg="addSp delSp modSp add mod">
        <pc:chgData name="Ivan Belosevic" userId="6d90ea5df5891c36" providerId="LiveId" clId="{3D3EB1B5-5379-41FC-A9A4-7C0B4F215455}" dt="2025-12-12T11:40:11.600" v="201"/>
        <pc:sldMkLst>
          <pc:docMk/>
          <pc:sldMk cId="2315126135" sldId="575"/>
        </pc:sldMkLst>
        <pc:spChg chg="add mod">
          <ac:chgData name="Ivan Belosevic" userId="6d90ea5df5891c36" providerId="LiveId" clId="{3D3EB1B5-5379-41FC-A9A4-7C0B4F215455}" dt="2025-12-12T11:40:11.600" v="201"/>
          <ac:spMkLst>
            <pc:docMk/>
            <pc:sldMk cId="2315126135" sldId="575"/>
            <ac:spMk id="4" creationId="{4A0215DB-BF28-14D5-F63F-0EE38DB72D62}"/>
          </ac:spMkLst>
        </pc:spChg>
        <pc:spChg chg="mod">
          <ac:chgData name="Ivan Belosevic" userId="6d90ea5df5891c36" providerId="LiveId" clId="{3D3EB1B5-5379-41FC-A9A4-7C0B4F215455}" dt="2025-12-12T11:38:16.788" v="170" actId="255"/>
          <ac:spMkLst>
            <pc:docMk/>
            <pc:sldMk cId="2315126135" sldId="575"/>
            <ac:spMk id="20482" creationId="{2B33CD17-713C-F7C8-0DF1-01931062C80F}"/>
          </ac:spMkLst>
        </pc:spChg>
        <pc:picChg chg="mod">
          <ac:chgData name="Ivan Belosevic" userId="6d90ea5df5891c36" providerId="LiveId" clId="{3D3EB1B5-5379-41FC-A9A4-7C0B4F215455}" dt="2025-12-12T11:09:29.587" v="159" actId="1037"/>
          <ac:picMkLst>
            <pc:docMk/>
            <pc:sldMk cId="2315126135" sldId="575"/>
            <ac:picMk id="2" creationId="{28C617E8-646D-5B81-A801-15016FA87356}"/>
          </ac:picMkLst>
        </pc:picChg>
      </pc:sldChg>
      <pc:sldChg chg="addSp delSp modSp add mod">
        <pc:chgData name="Ivan Belosevic" userId="6d90ea5df5891c36" providerId="LiveId" clId="{3D3EB1B5-5379-41FC-A9A4-7C0B4F215455}" dt="2025-12-12T12:05:55.085" v="315" actId="20577"/>
        <pc:sldMkLst>
          <pc:docMk/>
          <pc:sldMk cId="2854577435" sldId="576"/>
        </pc:sldMkLst>
        <pc:spChg chg="mod">
          <ac:chgData name="Ivan Belosevic" userId="6d90ea5df5891c36" providerId="LiveId" clId="{3D3EB1B5-5379-41FC-A9A4-7C0B4F215455}" dt="2025-12-12T12:05:55.085" v="315" actId="20577"/>
          <ac:spMkLst>
            <pc:docMk/>
            <pc:sldMk cId="2854577435" sldId="576"/>
            <ac:spMk id="4" creationId="{B0860974-A0C5-17EB-CA8F-01471FFF60A4}"/>
          </ac:spMkLst>
        </pc:spChg>
        <pc:spChg chg="mod">
          <ac:chgData name="Ivan Belosevic" userId="6d90ea5df5891c36" providerId="LiveId" clId="{3D3EB1B5-5379-41FC-A9A4-7C0B4F215455}" dt="2025-12-12T12:04:58.166" v="260" actId="6549"/>
          <ac:spMkLst>
            <pc:docMk/>
            <pc:sldMk cId="2854577435" sldId="576"/>
            <ac:spMk id="20482" creationId="{0B4570C6-1A05-7994-C26A-3D9FE887C5A4}"/>
          </ac:spMkLst>
        </pc:spChg>
        <pc:picChg chg="add mod modCrop">
          <ac:chgData name="Ivan Belosevic" userId="6d90ea5df5891c36" providerId="LiveId" clId="{3D3EB1B5-5379-41FC-A9A4-7C0B4F215455}" dt="2025-12-12T12:05:01.068" v="262" actId="1035"/>
          <ac:picMkLst>
            <pc:docMk/>
            <pc:sldMk cId="2854577435" sldId="576"/>
            <ac:picMk id="2" creationId="{13BCF829-F8C9-0A27-F7A5-F6A638D4C424}"/>
          </ac:picMkLst>
        </pc:picChg>
      </pc:sldChg>
      <pc:sldChg chg="addSp delSp modSp add mod">
        <pc:chgData name="Ivan Belosevic" userId="6d90ea5df5891c36" providerId="LiveId" clId="{3D3EB1B5-5379-41FC-A9A4-7C0B4F215455}" dt="2025-12-12T12:45:55.445" v="474" actId="1036"/>
        <pc:sldMkLst>
          <pc:docMk/>
          <pc:sldMk cId="2563682023" sldId="577"/>
        </pc:sldMkLst>
        <pc:spChg chg="mod">
          <ac:chgData name="Ivan Belosevic" userId="6d90ea5df5891c36" providerId="LiveId" clId="{3D3EB1B5-5379-41FC-A9A4-7C0B4F215455}" dt="2025-12-12T12:06:33.852" v="339" actId="20577"/>
          <ac:spMkLst>
            <pc:docMk/>
            <pc:sldMk cId="2563682023" sldId="577"/>
            <ac:spMk id="4" creationId="{633B66D9-2587-BDE0-4D35-682CC7A6622D}"/>
          </ac:spMkLst>
        </pc:spChg>
        <pc:spChg chg="add mod">
          <ac:chgData name="Ivan Belosevic" userId="6d90ea5df5891c36" providerId="LiveId" clId="{3D3EB1B5-5379-41FC-A9A4-7C0B4F215455}" dt="2025-12-12T12:39:57.518" v="464"/>
          <ac:spMkLst>
            <pc:docMk/>
            <pc:sldMk cId="2563682023" sldId="577"/>
            <ac:spMk id="6" creationId="{17922C8E-8187-4FF0-F251-997461168C62}"/>
          </ac:spMkLst>
        </pc:spChg>
        <pc:spChg chg="add mod">
          <ac:chgData name="Ivan Belosevic" userId="6d90ea5df5891c36" providerId="LiveId" clId="{3D3EB1B5-5379-41FC-A9A4-7C0B4F215455}" dt="2025-12-12T12:40:20.912" v="468" actId="20577"/>
          <ac:spMkLst>
            <pc:docMk/>
            <pc:sldMk cId="2563682023" sldId="577"/>
            <ac:spMk id="10" creationId="{3230E479-0763-671E-0986-505EE3BAC884}"/>
          </ac:spMkLst>
        </pc:spChg>
        <pc:spChg chg="mod">
          <ac:chgData name="Ivan Belosevic" userId="6d90ea5df5891c36" providerId="LiveId" clId="{3D3EB1B5-5379-41FC-A9A4-7C0B4F215455}" dt="2025-12-12T12:45:55.445" v="474" actId="1036"/>
          <ac:spMkLst>
            <pc:docMk/>
            <pc:sldMk cId="2563682023" sldId="577"/>
            <ac:spMk id="20482" creationId="{0D39FAD2-D984-F256-6E98-02E6DD50D4FB}"/>
          </ac:spMkLst>
        </pc:spChg>
        <pc:picChg chg="add mod">
          <ac:chgData name="Ivan Belosevic" userId="6d90ea5df5891c36" providerId="LiveId" clId="{3D3EB1B5-5379-41FC-A9A4-7C0B4F215455}" dt="2025-12-12T12:37:21.096" v="396" actId="14100"/>
          <ac:picMkLst>
            <pc:docMk/>
            <pc:sldMk cId="2563682023" sldId="577"/>
            <ac:picMk id="2" creationId="{FEA1BC06-1BF9-0A4A-9618-E0FC02E76952}"/>
          </ac:picMkLst>
        </pc:picChg>
        <pc:picChg chg="add mod">
          <ac:chgData name="Ivan Belosevic" userId="6d90ea5df5891c36" providerId="LiveId" clId="{3D3EB1B5-5379-41FC-A9A4-7C0B4F215455}" dt="2025-12-12T12:37:46.582" v="404" actId="1036"/>
          <ac:picMkLst>
            <pc:docMk/>
            <pc:sldMk cId="2563682023" sldId="577"/>
            <ac:picMk id="7" creationId="{4773AA04-9177-230F-D0A1-4F2AE92FB627}"/>
          </ac:picMkLst>
        </pc:picChg>
      </pc:sldChg>
      <pc:sldChg chg="addSp delSp modSp add mod">
        <pc:chgData name="Ivan Belosevic" userId="6d90ea5df5891c36" providerId="LiveId" clId="{3D3EB1B5-5379-41FC-A9A4-7C0B4F215455}" dt="2025-12-12T12:53:30.863" v="570" actId="14100"/>
        <pc:sldMkLst>
          <pc:docMk/>
          <pc:sldMk cId="3765259513" sldId="578"/>
        </pc:sldMkLst>
        <pc:spChg chg="mod">
          <ac:chgData name="Ivan Belosevic" userId="6d90ea5df5891c36" providerId="LiveId" clId="{3D3EB1B5-5379-41FC-A9A4-7C0B4F215455}" dt="2025-12-12T12:53:18.301" v="567" actId="1035"/>
          <ac:spMkLst>
            <pc:docMk/>
            <pc:sldMk cId="3765259513" sldId="578"/>
            <ac:spMk id="6" creationId="{E93DFC7E-1F93-0179-E861-A0181856BECA}"/>
          </ac:spMkLst>
        </pc:spChg>
        <pc:spChg chg="add del mod">
          <ac:chgData name="Ivan Belosevic" userId="6d90ea5df5891c36" providerId="LiveId" clId="{3D3EB1B5-5379-41FC-A9A4-7C0B4F215455}" dt="2025-12-12T12:53:07.232" v="561" actId="6549"/>
          <ac:spMkLst>
            <pc:docMk/>
            <pc:sldMk cId="3765259513" sldId="578"/>
            <ac:spMk id="20482" creationId="{90D394BF-AD73-4127-AE3D-FCE0442D0805}"/>
          </ac:spMkLst>
        </pc:spChg>
        <pc:picChg chg="add mod">
          <ac:chgData name="Ivan Belosevic" userId="6d90ea5df5891c36" providerId="LiveId" clId="{3D3EB1B5-5379-41FC-A9A4-7C0B4F215455}" dt="2025-12-12T12:53:30.863" v="570" actId="14100"/>
          <ac:picMkLst>
            <pc:docMk/>
            <pc:sldMk cId="3765259513" sldId="578"/>
            <ac:picMk id="3" creationId="{E6102E57-144E-15DE-409D-6AD84B965107}"/>
          </ac:picMkLst>
        </pc:picChg>
        <pc:picChg chg="add mod">
          <ac:chgData name="Ivan Belosevic" userId="6d90ea5df5891c36" providerId="LiveId" clId="{3D3EB1B5-5379-41FC-A9A4-7C0B4F215455}" dt="2025-12-12T12:53:15.381" v="563" actId="1076"/>
          <ac:picMkLst>
            <pc:docMk/>
            <pc:sldMk cId="3765259513" sldId="578"/>
            <ac:picMk id="5" creationId="{AFB173B9-8413-52DF-EF1B-917E6FBDDA57}"/>
          </ac:picMkLst>
        </pc:picChg>
      </pc:sldChg>
      <pc:sldChg chg="addSp delSp modSp add mod">
        <pc:chgData name="Ivan Belosevic" userId="6d90ea5df5891c36" providerId="LiveId" clId="{3D3EB1B5-5379-41FC-A9A4-7C0B4F215455}" dt="2025-12-12T13:00:31.442" v="703"/>
        <pc:sldMkLst>
          <pc:docMk/>
          <pc:sldMk cId="2669184491" sldId="579"/>
        </pc:sldMkLst>
        <pc:spChg chg="mod">
          <ac:chgData name="Ivan Belosevic" userId="6d90ea5df5891c36" providerId="LiveId" clId="{3D3EB1B5-5379-41FC-A9A4-7C0B4F215455}" dt="2025-12-12T13:00:15.302" v="701" actId="1036"/>
          <ac:spMkLst>
            <pc:docMk/>
            <pc:sldMk cId="2669184491" sldId="579"/>
            <ac:spMk id="2" creationId="{E0A7460F-E836-2553-FDB0-F6C4C1BA34D2}"/>
          </ac:spMkLst>
        </pc:spChg>
        <pc:spChg chg="mod">
          <ac:chgData name="Ivan Belosevic" userId="6d90ea5df5891c36" providerId="LiveId" clId="{3D3EB1B5-5379-41FC-A9A4-7C0B4F215455}" dt="2025-12-12T12:59:59.559" v="699" actId="20577"/>
          <ac:spMkLst>
            <pc:docMk/>
            <pc:sldMk cId="2669184491" sldId="579"/>
            <ac:spMk id="7" creationId="{84804D93-3676-2176-80BD-E21F9B687019}"/>
          </ac:spMkLst>
        </pc:spChg>
        <pc:spChg chg="mod">
          <ac:chgData name="Ivan Belosevic" userId="6d90ea5df5891c36" providerId="LiveId" clId="{3D3EB1B5-5379-41FC-A9A4-7C0B4F215455}" dt="2025-12-12T12:54:08.983" v="583" actId="20577"/>
          <ac:spMkLst>
            <pc:docMk/>
            <pc:sldMk cId="2669184491" sldId="579"/>
            <ac:spMk id="19459" creationId="{CDED033E-F452-B127-FFF1-678DCB1167E3}"/>
          </ac:spMkLst>
        </pc:spChg>
        <pc:picChg chg="add mod">
          <ac:chgData name="Ivan Belosevic" userId="6d90ea5df5891c36" providerId="LiveId" clId="{3D3EB1B5-5379-41FC-A9A4-7C0B4F215455}" dt="2025-12-12T13:00:31.442" v="703"/>
          <ac:picMkLst>
            <pc:docMk/>
            <pc:sldMk cId="2669184491" sldId="579"/>
            <ac:picMk id="3" creationId="{1F538E21-7186-AFCE-FC4D-44F959C816EB}"/>
          </ac:picMkLst>
        </pc:picChg>
      </pc:sldChg>
      <pc:sldChg chg="addSp delSp modSp add mod">
        <pc:chgData name="Ivan Belosevic" userId="6d90ea5df5891c36" providerId="LiveId" clId="{3D3EB1B5-5379-41FC-A9A4-7C0B4F215455}" dt="2025-12-12T13:12:37.614" v="826" actId="1036"/>
        <pc:sldMkLst>
          <pc:docMk/>
          <pc:sldMk cId="3002400657" sldId="580"/>
        </pc:sldMkLst>
        <pc:spChg chg="add mod">
          <ac:chgData name="Ivan Belosevic" userId="6d90ea5df5891c36" providerId="LiveId" clId="{3D3EB1B5-5379-41FC-A9A4-7C0B4F215455}" dt="2025-12-12T13:12:12.328" v="820" actId="14100"/>
          <ac:spMkLst>
            <pc:docMk/>
            <pc:sldMk cId="3002400657" sldId="580"/>
            <ac:spMk id="3" creationId="{8AF76383-63EA-AD39-8A80-FAC2BC3B3329}"/>
          </ac:spMkLst>
        </pc:spChg>
        <pc:spChg chg="mod">
          <ac:chgData name="Ivan Belosevic" userId="6d90ea5df5891c36" providerId="LiveId" clId="{3D3EB1B5-5379-41FC-A9A4-7C0B4F215455}" dt="2025-12-12T13:12:22.815" v="822" actId="20577"/>
          <ac:spMkLst>
            <pc:docMk/>
            <pc:sldMk cId="3002400657" sldId="580"/>
            <ac:spMk id="20482" creationId="{20A989CA-E65D-75E3-1F53-CEC10F820773}"/>
          </ac:spMkLst>
        </pc:spChg>
        <pc:spChg chg="mod">
          <ac:chgData name="Ivan Belosevic" userId="6d90ea5df5891c36" providerId="LiveId" clId="{3D3EB1B5-5379-41FC-A9A4-7C0B4F215455}" dt="2025-12-12T13:12:37.614" v="826" actId="1036"/>
          <ac:spMkLst>
            <pc:docMk/>
            <pc:sldMk cId="3002400657" sldId="580"/>
            <ac:spMk id="20484" creationId="{D67657D6-150F-ADCB-59F7-923151F00D8F}"/>
          </ac:spMkLst>
        </pc:spChg>
      </pc:sldChg>
      <pc:sldChg chg="addSp delSp modSp add mod">
        <pc:chgData name="Ivan Belosevic" userId="6d90ea5df5891c36" providerId="LiveId" clId="{3D3EB1B5-5379-41FC-A9A4-7C0B4F215455}" dt="2025-12-12T13:27:09.020" v="1018"/>
        <pc:sldMkLst>
          <pc:docMk/>
          <pc:sldMk cId="2789316554" sldId="582"/>
        </pc:sldMkLst>
        <pc:spChg chg="mod">
          <ac:chgData name="Ivan Belosevic" userId="6d90ea5df5891c36" providerId="LiveId" clId="{3D3EB1B5-5379-41FC-A9A4-7C0B4F215455}" dt="2025-12-12T13:15:36.462" v="879" actId="14100"/>
          <ac:spMkLst>
            <pc:docMk/>
            <pc:sldMk cId="2789316554" sldId="582"/>
            <ac:spMk id="3" creationId="{FC059560-EA20-8EA1-C523-930A0042611D}"/>
          </ac:spMkLst>
        </pc:spChg>
        <pc:spChg chg="add del mod">
          <ac:chgData name="Ivan Belosevic" userId="6d90ea5df5891c36" providerId="LiveId" clId="{3D3EB1B5-5379-41FC-A9A4-7C0B4F215455}" dt="2025-12-12T13:19:36.366" v="935" actId="122"/>
          <ac:spMkLst>
            <pc:docMk/>
            <pc:sldMk cId="2789316554" sldId="582"/>
            <ac:spMk id="9" creationId="{649DD0C3-C594-3433-B11F-AAE52DB27B41}"/>
          </ac:spMkLst>
        </pc:spChg>
        <pc:spChg chg="add mod">
          <ac:chgData name="Ivan Belosevic" userId="6d90ea5df5891c36" providerId="LiveId" clId="{3D3EB1B5-5379-41FC-A9A4-7C0B4F215455}" dt="2025-12-12T13:19:57.807" v="969" actId="20577"/>
          <ac:spMkLst>
            <pc:docMk/>
            <pc:sldMk cId="2789316554" sldId="582"/>
            <ac:spMk id="12" creationId="{4BE4652B-1A93-7CF7-1D45-185086B23734}"/>
          </ac:spMkLst>
        </pc:spChg>
        <pc:spChg chg="add mod">
          <ac:chgData name="Ivan Belosevic" userId="6d90ea5df5891c36" providerId="LiveId" clId="{3D3EB1B5-5379-41FC-A9A4-7C0B4F215455}" dt="2025-12-12T13:27:09.020" v="1018"/>
          <ac:spMkLst>
            <pc:docMk/>
            <pc:sldMk cId="2789316554" sldId="582"/>
            <ac:spMk id="13" creationId="{C1B1242F-135C-692D-2D4E-EDE2BBF62FCD}"/>
          </ac:spMkLst>
        </pc:spChg>
        <pc:spChg chg="mod">
          <ac:chgData name="Ivan Belosevic" userId="6d90ea5df5891c36" providerId="LiveId" clId="{3D3EB1B5-5379-41FC-A9A4-7C0B4F215455}" dt="2025-12-12T13:19:44.475" v="938" actId="1076"/>
          <ac:spMkLst>
            <pc:docMk/>
            <pc:sldMk cId="2789316554" sldId="582"/>
            <ac:spMk id="20482" creationId="{DB0AD842-B4F6-643B-A1F4-5D4A70505627}"/>
          </ac:spMkLst>
        </pc:spChg>
        <pc:picChg chg="add mod modCrop">
          <ac:chgData name="Ivan Belosevic" userId="6d90ea5df5891c36" providerId="LiveId" clId="{3D3EB1B5-5379-41FC-A9A4-7C0B4F215455}" dt="2025-12-12T13:19:14.619" v="910" actId="1076"/>
          <ac:picMkLst>
            <pc:docMk/>
            <pc:sldMk cId="2789316554" sldId="582"/>
            <ac:picMk id="10" creationId="{7379E12C-5999-79F5-6F8C-2685479907DB}"/>
          </ac:picMkLst>
        </pc:picChg>
        <pc:picChg chg="add mod modCrop">
          <ac:chgData name="Ivan Belosevic" userId="6d90ea5df5891c36" providerId="LiveId" clId="{3D3EB1B5-5379-41FC-A9A4-7C0B4F215455}" dt="2025-12-12T13:19:04.439" v="908" actId="1076"/>
          <ac:picMkLst>
            <pc:docMk/>
            <pc:sldMk cId="2789316554" sldId="582"/>
            <ac:picMk id="11" creationId="{03414181-1877-5D50-A0CD-445ACD660202}"/>
          </ac:picMkLst>
        </pc:picChg>
      </pc:sldChg>
      <pc:sldChg chg="addSp delSp modSp add mod">
        <pc:chgData name="Ivan Belosevic" userId="6d90ea5df5891c36" providerId="LiveId" clId="{3D3EB1B5-5379-41FC-A9A4-7C0B4F215455}" dt="2025-12-12T13:31:02.575" v="1050" actId="1037"/>
        <pc:sldMkLst>
          <pc:docMk/>
          <pc:sldMk cId="2394013696" sldId="583"/>
        </pc:sldMkLst>
        <pc:spChg chg="mod">
          <ac:chgData name="Ivan Belosevic" userId="6d90ea5df5891c36" providerId="LiveId" clId="{3D3EB1B5-5379-41FC-A9A4-7C0B4F215455}" dt="2025-12-12T13:23:37.509" v="997" actId="14100"/>
          <ac:spMkLst>
            <pc:docMk/>
            <pc:sldMk cId="2394013696" sldId="583"/>
            <ac:spMk id="3" creationId="{92539783-365D-BC24-3D0F-B6FEDAD027E3}"/>
          </ac:spMkLst>
        </pc:spChg>
        <pc:spChg chg="add mod">
          <ac:chgData name="Ivan Belosevic" userId="6d90ea5df5891c36" providerId="LiveId" clId="{3D3EB1B5-5379-41FC-A9A4-7C0B4F215455}" dt="2025-12-12T13:26:57.515" v="1016"/>
          <ac:spMkLst>
            <pc:docMk/>
            <pc:sldMk cId="2394013696" sldId="583"/>
            <ac:spMk id="4" creationId="{DABE0DAF-DC13-02F4-5D5E-C834FB00BAB9}"/>
          </ac:spMkLst>
        </pc:spChg>
        <pc:spChg chg="add del mod">
          <ac:chgData name="Ivan Belosevic" userId="6d90ea5df5891c36" providerId="LiveId" clId="{3D3EB1B5-5379-41FC-A9A4-7C0B4F215455}" dt="2025-12-12T13:30:11.543" v="1041" actId="12"/>
          <ac:spMkLst>
            <pc:docMk/>
            <pc:sldMk cId="2394013696" sldId="583"/>
            <ac:spMk id="20482" creationId="{51A9B9F4-5BFD-18C7-BA4B-87266574B0A9}"/>
          </ac:spMkLst>
        </pc:spChg>
        <pc:picChg chg="add mod">
          <ac:chgData name="Ivan Belosevic" userId="6d90ea5df5891c36" providerId="LiveId" clId="{3D3EB1B5-5379-41FC-A9A4-7C0B4F215455}" dt="2025-12-12T13:23:58.443" v="1013" actId="14100"/>
          <ac:picMkLst>
            <pc:docMk/>
            <pc:sldMk cId="2394013696" sldId="583"/>
            <ac:picMk id="2" creationId="{53902C74-D227-A137-0466-E9D01CABF058}"/>
          </ac:picMkLst>
        </pc:picChg>
        <pc:picChg chg="add mod modCrop">
          <ac:chgData name="Ivan Belosevic" userId="6d90ea5df5891c36" providerId="LiveId" clId="{3D3EB1B5-5379-41FC-A9A4-7C0B4F215455}" dt="2025-12-12T13:31:02.575" v="1050" actId="1037"/>
          <ac:picMkLst>
            <pc:docMk/>
            <pc:sldMk cId="2394013696" sldId="583"/>
            <ac:picMk id="6" creationId="{DF2BB12C-099B-61FF-63C3-5333925A2B98}"/>
          </ac:picMkLst>
        </pc:picChg>
      </pc:sldChg>
      <pc:sldChg chg="addSp delSp modSp add mod">
        <pc:chgData name="Ivan Belosevic" userId="6d90ea5df5891c36" providerId="LiveId" clId="{3D3EB1B5-5379-41FC-A9A4-7C0B4F215455}" dt="2025-12-12T15:29:41.984" v="1505" actId="20577"/>
        <pc:sldMkLst>
          <pc:docMk/>
          <pc:sldMk cId="3923600246" sldId="584"/>
        </pc:sldMkLst>
        <pc:spChg chg="mod">
          <ac:chgData name="Ivan Belosevic" userId="6d90ea5df5891c36" providerId="LiveId" clId="{3D3EB1B5-5379-41FC-A9A4-7C0B4F215455}" dt="2025-12-12T15:29:22.521" v="1500" actId="14100"/>
          <ac:spMkLst>
            <pc:docMk/>
            <pc:sldMk cId="3923600246" sldId="584"/>
            <ac:spMk id="2" creationId="{89DAC852-69CB-696C-CC68-BBF6AF5E2039}"/>
          </ac:spMkLst>
        </pc:spChg>
        <pc:spChg chg="mod">
          <ac:chgData name="Ivan Belosevic" userId="6d90ea5df5891c36" providerId="LiveId" clId="{3D3EB1B5-5379-41FC-A9A4-7C0B4F215455}" dt="2025-12-12T15:29:41.984" v="1505" actId="20577"/>
          <ac:spMkLst>
            <pc:docMk/>
            <pc:sldMk cId="3923600246" sldId="584"/>
            <ac:spMk id="7" creationId="{414B6396-22ED-F89F-C6E9-4BD0185FEDBC}"/>
          </ac:spMkLst>
        </pc:spChg>
        <pc:spChg chg="mod">
          <ac:chgData name="Ivan Belosevic" userId="6d90ea5df5891c36" providerId="LiveId" clId="{3D3EB1B5-5379-41FC-A9A4-7C0B4F215455}" dt="2025-12-12T15:24:42.988" v="1330" actId="20577"/>
          <ac:spMkLst>
            <pc:docMk/>
            <pc:sldMk cId="3923600246" sldId="584"/>
            <ac:spMk id="19459" creationId="{27CF364A-8B94-B1F9-19AF-0895669CB382}"/>
          </ac:spMkLst>
        </pc:spChg>
        <pc:picChg chg="add mod">
          <ac:chgData name="Ivan Belosevic" userId="6d90ea5df5891c36" providerId="LiveId" clId="{3D3EB1B5-5379-41FC-A9A4-7C0B4F215455}" dt="2025-12-12T15:24:23.613" v="1326"/>
          <ac:picMkLst>
            <pc:docMk/>
            <pc:sldMk cId="3923600246" sldId="584"/>
            <ac:picMk id="4" creationId="{69489F58-FFC8-D3B9-8FB7-83B42E2945B4}"/>
          </ac:picMkLst>
        </pc:picChg>
      </pc:sldChg>
      <pc:sldChg chg="delSp modSp add mod">
        <pc:chgData name="Ivan Belosevic" userId="6d90ea5df5891c36" providerId="LiveId" clId="{3D3EB1B5-5379-41FC-A9A4-7C0B4F215455}" dt="2025-12-12T17:59:54.634" v="2533" actId="20577"/>
        <pc:sldMkLst>
          <pc:docMk/>
          <pc:sldMk cId="3603201163" sldId="585"/>
        </pc:sldMkLst>
        <pc:spChg chg="mod">
          <ac:chgData name="Ivan Belosevic" userId="6d90ea5df5891c36" providerId="LiveId" clId="{3D3EB1B5-5379-41FC-A9A4-7C0B4F215455}" dt="2025-12-12T15:35:47.181" v="1616" actId="6549"/>
          <ac:spMkLst>
            <pc:docMk/>
            <pc:sldMk cId="3603201163" sldId="585"/>
            <ac:spMk id="20482" creationId="{68193235-321E-922E-473B-E7520140E284}"/>
          </ac:spMkLst>
        </pc:spChg>
        <pc:spChg chg="mod">
          <ac:chgData name="Ivan Belosevic" userId="6d90ea5df5891c36" providerId="LiveId" clId="{3D3EB1B5-5379-41FC-A9A4-7C0B4F215455}" dt="2025-12-12T17:59:54.634" v="2533" actId="20577"/>
          <ac:spMkLst>
            <pc:docMk/>
            <pc:sldMk cId="3603201163" sldId="585"/>
            <ac:spMk id="20484" creationId="{1DBAA0AD-1792-93F8-3944-BD9D56BA720F}"/>
          </ac:spMkLst>
        </pc:spChg>
      </pc:sldChg>
      <pc:sldChg chg="addSp delSp modSp add mod">
        <pc:chgData name="Ivan Belosevic" userId="6d90ea5df5891c36" providerId="LiveId" clId="{3D3EB1B5-5379-41FC-A9A4-7C0B4F215455}" dt="2025-12-16T09:58:23.877" v="4411" actId="20577"/>
        <pc:sldMkLst>
          <pc:docMk/>
          <pc:sldMk cId="4141784775" sldId="586"/>
        </pc:sldMkLst>
        <pc:spChg chg="add mod">
          <ac:chgData name="Ivan Belosevic" userId="6d90ea5df5891c36" providerId="LiveId" clId="{3D3EB1B5-5379-41FC-A9A4-7C0B4F215455}" dt="2025-12-12T17:59:44.100" v="2532" actId="20577"/>
          <ac:spMkLst>
            <pc:docMk/>
            <pc:sldMk cId="4141784775" sldId="586"/>
            <ac:spMk id="2" creationId="{2D77E994-18E8-9C0D-1D07-B0D715AE6271}"/>
          </ac:spMkLst>
        </pc:spChg>
        <pc:spChg chg="mod">
          <ac:chgData name="Ivan Belosevic" userId="6d90ea5df5891c36" providerId="LiveId" clId="{3D3EB1B5-5379-41FC-A9A4-7C0B4F215455}" dt="2025-12-16T09:58:23.877" v="4411" actId="20577"/>
          <ac:spMkLst>
            <pc:docMk/>
            <pc:sldMk cId="4141784775" sldId="586"/>
            <ac:spMk id="20482" creationId="{1789427B-0BF9-009B-8B61-663AA4076DAA}"/>
          </ac:spMkLst>
        </pc:spChg>
      </pc:sldChg>
      <pc:sldChg chg="modSp add mod">
        <pc:chgData name="Ivan Belosevic" userId="6d90ea5df5891c36" providerId="LiveId" clId="{3D3EB1B5-5379-41FC-A9A4-7C0B4F215455}" dt="2025-12-12T18:00:50.113" v="2540" actId="6549"/>
        <pc:sldMkLst>
          <pc:docMk/>
          <pc:sldMk cId="500527589" sldId="587"/>
        </pc:sldMkLst>
        <pc:spChg chg="mod">
          <ac:chgData name="Ivan Belosevic" userId="6d90ea5df5891c36" providerId="LiveId" clId="{3D3EB1B5-5379-41FC-A9A4-7C0B4F215455}" dt="2025-12-12T18:00:50.113" v="2540" actId="6549"/>
          <ac:spMkLst>
            <pc:docMk/>
            <pc:sldMk cId="500527589" sldId="587"/>
            <ac:spMk id="2" creationId="{41D713A8-0C27-7A6E-B3C6-DA4D8E59DBE2}"/>
          </ac:spMkLst>
        </pc:spChg>
        <pc:spChg chg="mod">
          <ac:chgData name="Ivan Belosevic" userId="6d90ea5df5891c36" providerId="LiveId" clId="{3D3EB1B5-5379-41FC-A9A4-7C0B4F215455}" dt="2025-12-12T17:09:35.592" v="2219" actId="255"/>
          <ac:spMkLst>
            <pc:docMk/>
            <pc:sldMk cId="500527589" sldId="587"/>
            <ac:spMk id="20482" creationId="{67CDAEA4-7937-25E4-955D-662B056D68AD}"/>
          </ac:spMkLst>
        </pc:spChg>
      </pc:sldChg>
      <pc:sldChg chg="modSp add mod">
        <pc:chgData name="Ivan Belosevic" userId="6d90ea5df5891c36" providerId="LiveId" clId="{3D3EB1B5-5379-41FC-A9A4-7C0B4F215455}" dt="2025-12-15T22:17:18.925" v="4401" actId="20577"/>
        <pc:sldMkLst>
          <pc:docMk/>
          <pc:sldMk cId="3084432145" sldId="588"/>
        </pc:sldMkLst>
        <pc:spChg chg="mod">
          <ac:chgData name="Ivan Belosevic" userId="6d90ea5df5891c36" providerId="LiveId" clId="{3D3EB1B5-5379-41FC-A9A4-7C0B4F215455}" dt="2025-12-12T18:00:46.387" v="2539" actId="6549"/>
          <ac:spMkLst>
            <pc:docMk/>
            <pc:sldMk cId="3084432145" sldId="588"/>
            <ac:spMk id="2" creationId="{324949EC-D9E6-9058-6835-1E8E8BC9B893}"/>
          </ac:spMkLst>
        </pc:spChg>
        <pc:spChg chg="mod">
          <ac:chgData name="Ivan Belosevic" userId="6d90ea5df5891c36" providerId="LiveId" clId="{3D3EB1B5-5379-41FC-A9A4-7C0B4F215455}" dt="2025-12-15T22:17:18.925" v="4401" actId="20577"/>
          <ac:spMkLst>
            <pc:docMk/>
            <pc:sldMk cId="3084432145" sldId="588"/>
            <ac:spMk id="20482" creationId="{7325E599-558D-DDFE-E4E6-682C9A0F3574}"/>
          </ac:spMkLst>
        </pc:spChg>
      </pc:sldChg>
      <pc:sldChg chg="addSp delSp modSp add mod">
        <pc:chgData name="Ivan Belosevic" userId="6d90ea5df5891c36" providerId="LiveId" clId="{3D3EB1B5-5379-41FC-A9A4-7C0B4F215455}" dt="2025-12-12T18:00:46.491" v="2538" actId="6549"/>
        <pc:sldMkLst>
          <pc:docMk/>
          <pc:sldMk cId="2210292611" sldId="589"/>
        </pc:sldMkLst>
        <pc:spChg chg="mod">
          <ac:chgData name="Ivan Belosevic" userId="6d90ea5df5891c36" providerId="LiveId" clId="{3D3EB1B5-5379-41FC-A9A4-7C0B4F215455}" dt="2025-12-12T18:00:46.491" v="2538" actId="6549"/>
          <ac:spMkLst>
            <pc:docMk/>
            <pc:sldMk cId="2210292611" sldId="589"/>
            <ac:spMk id="2" creationId="{351EBD4B-7695-EAC0-87D0-27E064707526}"/>
          </ac:spMkLst>
        </pc:spChg>
        <pc:spChg chg="add mod">
          <ac:chgData name="Ivan Belosevic" userId="6d90ea5df5891c36" providerId="LiveId" clId="{3D3EB1B5-5379-41FC-A9A4-7C0B4F215455}" dt="2025-12-12T16:03:08.862" v="1973" actId="1076"/>
          <ac:spMkLst>
            <pc:docMk/>
            <pc:sldMk cId="2210292611" sldId="589"/>
            <ac:spMk id="7" creationId="{46C1BC5A-902B-9C34-1E08-7EC4CDDBB709}"/>
          </ac:spMkLst>
        </pc:spChg>
        <pc:spChg chg="add mod">
          <ac:chgData name="Ivan Belosevic" userId="6d90ea5df5891c36" providerId="LiveId" clId="{3D3EB1B5-5379-41FC-A9A4-7C0B4F215455}" dt="2025-12-12T16:02:52.345" v="1971"/>
          <ac:spMkLst>
            <pc:docMk/>
            <pc:sldMk cId="2210292611" sldId="589"/>
            <ac:spMk id="8" creationId="{8117F5A6-74F0-0210-0A4B-3519BD22654E}"/>
          </ac:spMkLst>
        </pc:spChg>
        <pc:picChg chg="add mod modCrop">
          <ac:chgData name="Ivan Belosevic" userId="6d90ea5df5891c36" providerId="LiveId" clId="{3D3EB1B5-5379-41FC-A9A4-7C0B4F215455}" dt="2025-12-12T16:03:04.510" v="1972" actId="14100"/>
          <ac:picMkLst>
            <pc:docMk/>
            <pc:sldMk cId="2210292611" sldId="589"/>
            <ac:picMk id="3" creationId="{C90EF16A-F069-8650-40B5-142CB2458D29}"/>
          </ac:picMkLst>
        </pc:picChg>
        <pc:picChg chg="add mod modCrop">
          <ac:chgData name="Ivan Belosevic" userId="6d90ea5df5891c36" providerId="LiveId" clId="{3D3EB1B5-5379-41FC-A9A4-7C0B4F215455}" dt="2025-12-12T16:02:11.155" v="1898" actId="1035"/>
          <ac:picMkLst>
            <pc:docMk/>
            <pc:sldMk cId="2210292611" sldId="589"/>
            <ac:picMk id="4" creationId="{32E90A2C-5384-BEE4-BCE8-A8F7DBF6BEFA}"/>
          </ac:picMkLst>
        </pc:picChg>
        <pc:picChg chg="add mod modCrop">
          <ac:chgData name="Ivan Belosevic" userId="6d90ea5df5891c36" providerId="LiveId" clId="{3D3EB1B5-5379-41FC-A9A4-7C0B4F215455}" dt="2025-12-12T16:02:11.155" v="1898" actId="1035"/>
          <ac:picMkLst>
            <pc:docMk/>
            <pc:sldMk cId="2210292611" sldId="589"/>
            <ac:picMk id="5" creationId="{16FAC86D-B2A4-4F11-C246-074D43FA8EDF}"/>
          </ac:picMkLst>
        </pc:picChg>
        <pc:picChg chg="add mod modCrop">
          <ac:chgData name="Ivan Belosevic" userId="6d90ea5df5891c36" providerId="LiveId" clId="{3D3EB1B5-5379-41FC-A9A4-7C0B4F215455}" dt="2025-12-12T16:02:11.155" v="1898" actId="1035"/>
          <ac:picMkLst>
            <pc:docMk/>
            <pc:sldMk cId="2210292611" sldId="589"/>
            <ac:picMk id="6" creationId="{DD0016E9-88F7-2193-16E5-6934E1DB2EB0}"/>
          </ac:picMkLst>
        </pc:picChg>
      </pc:sldChg>
      <pc:sldChg chg="modSp add mod">
        <pc:chgData name="Ivan Belosevic" userId="6d90ea5df5891c36" providerId="LiveId" clId="{3D3EB1B5-5379-41FC-A9A4-7C0B4F215455}" dt="2025-12-12T18:00:43.810" v="2537" actId="6549"/>
        <pc:sldMkLst>
          <pc:docMk/>
          <pc:sldMk cId="3232448729" sldId="590"/>
        </pc:sldMkLst>
        <pc:spChg chg="mod">
          <ac:chgData name="Ivan Belosevic" userId="6d90ea5df5891c36" providerId="LiveId" clId="{3D3EB1B5-5379-41FC-A9A4-7C0B4F215455}" dt="2025-12-12T18:00:43.810" v="2537" actId="6549"/>
          <ac:spMkLst>
            <pc:docMk/>
            <pc:sldMk cId="3232448729" sldId="590"/>
            <ac:spMk id="2" creationId="{88D6C117-2AB8-AC24-C038-933D6CC12B1D}"/>
          </ac:spMkLst>
        </pc:spChg>
        <pc:spChg chg="mod">
          <ac:chgData name="Ivan Belosevic" userId="6d90ea5df5891c36" providerId="LiveId" clId="{3D3EB1B5-5379-41FC-A9A4-7C0B4F215455}" dt="2025-12-12T16:41:56.353" v="2026" actId="20577"/>
          <ac:spMkLst>
            <pc:docMk/>
            <pc:sldMk cId="3232448729" sldId="590"/>
            <ac:spMk id="20482" creationId="{352E8F22-386C-0EE9-A3BC-90E300FF0C2E}"/>
          </ac:spMkLst>
        </pc:spChg>
      </pc:sldChg>
      <pc:sldChg chg="addSp modSp add mod">
        <pc:chgData name="Ivan Belosevic" userId="6d90ea5df5891c36" providerId="LiveId" clId="{3D3EB1B5-5379-41FC-A9A4-7C0B4F215455}" dt="2025-12-15T22:19:49.783" v="4404" actId="20577"/>
        <pc:sldMkLst>
          <pc:docMk/>
          <pc:sldMk cId="780982419" sldId="591"/>
        </pc:sldMkLst>
        <pc:spChg chg="mod">
          <ac:chgData name="Ivan Belosevic" userId="6d90ea5df5891c36" providerId="LiveId" clId="{3D3EB1B5-5379-41FC-A9A4-7C0B4F215455}" dt="2025-12-12T18:00:40.313" v="2536" actId="6549"/>
          <ac:spMkLst>
            <pc:docMk/>
            <pc:sldMk cId="780982419" sldId="591"/>
            <ac:spMk id="2" creationId="{DE352F7B-98E5-9A3B-1097-FB551FF40D3F}"/>
          </ac:spMkLst>
        </pc:spChg>
        <pc:spChg chg="mod">
          <ac:chgData name="Ivan Belosevic" userId="6d90ea5df5891c36" providerId="LiveId" clId="{3D3EB1B5-5379-41FC-A9A4-7C0B4F215455}" dt="2025-12-15T22:19:49.783" v="4404" actId="20577"/>
          <ac:spMkLst>
            <pc:docMk/>
            <pc:sldMk cId="780982419" sldId="591"/>
            <ac:spMk id="20482" creationId="{583F6DE0-E0CA-46C9-F5B8-108552C410E5}"/>
          </ac:spMkLst>
        </pc:spChg>
        <pc:picChg chg="add mod">
          <ac:chgData name="Ivan Belosevic" userId="6d90ea5df5891c36" providerId="LiveId" clId="{3D3EB1B5-5379-41FC-A9A4-7C0B4F215455}" dt="2025-12-12T17:14:18.004" v="2258" actId="1076"/>
          <ac:picMkLst>
            <pc:docMk/>
            <pc:sldMk cId="780982419" sldId="591"/>
            <ac:picMk id="4" creationId="{645BDBE4-14AA-C89D-8D3B-FC2EDF692177}"/>
          </ac:picMkLst>
        </pc:picChg>
      </pc:sldChg>
      <pc:sldChg chg="addSp delSp modSp add mod">
        <pc:chgData name="Ivan Belosevic" userId="6d90ea5df5891c36" providerId="LiveId" clId="{3D3EB1B5-5379-41FC-A9A4-7C0B4F215455}" dt="2025-12-12T18:00:36.513" v="2535" actId="6549"/>
        <pc:sldMkLst>
          <pc:docMk/>
          <pc:sldMk cId="1671821243" sldId="593"/>
        </pc:sldMkLst>
        <pc:spChg chg="mod">
          <ac:chgData name="Ivan Belosevic" userId="6d90ea5df5891c36" providerId="LiveId" clId="{3D3EB1B5-5379-41FC-A9A4-7C0B4F215455}" dt="2025-12-12T18:00:36.513" v="2535" actId="6549"/>
          <ac:spMkLst>
            <pc:docMk/>
            <pc:sldMk cId="1671821243" sldId="593"/>
            <ac:spMk id="2" creationId="{D057F95E-26B8-A477-51BA-CE269B7CF125}"/>
          </ac:spMkLst>
        </pc:spChg>
        <pc:spChg chg="mod">
          <ac:chgData name="Ivan Belosevic" userId="6d90ea5df5891c36" providerId="LiveId" clId="{3D3EB1B5-5379-41FC-A9A4-7C0B4F215455}" dt="2025-12-12T17:17:26.625" v="2275" actId="20577"/>
          <ac:spMkLst>
            <pc:docMk/>
            <pc:sldMk cId="1671821243" sldId="593"/>
            <ac:spMk id="20482" creationId="{8322CAEB-9730-F114-E7A7-659B2C579F04}"/>
          </ac:spMkLst>
        </pc:spChg>
        <pc:picChg chg="add mod modCrop">
          <ac:chgData name="Ivan Belosevic" userId="6d90ea5df5891c36" providerId="LiveId" clId="{3D3EB1B5-5379-41FC-A9A4-7C0B4F215455}" dt="2025-12-12T17:16:15.852" v="2268" actId="14100"/>
          <ac:picMkLst>
            <pc:docMk/>
            <pc:sldMk cId="1671821243" sldId="593"/>
            <ac:picMk id="5" creationId="{F12A184D-9CCD-D2B3-6415-E0F167094BAE}"/>
          </ac:picMkLst>
        </pc:picChg>
      </pc:sldChg>
      <pc:sldChg chg="addSp modSp add mod">
        <pc:chgData name="Ivan Belosevic" userId="6d90ea5df5891c36" providerId="LiveId" clId="{3D3EB1B5-5379-41FC-A9A4-7C0B4F215455}" dt="2025-12-12T18:00:33.546" v="2534" actId="6549"/>
        <pc:sldMkLst>
          <pc:docMk/>
          <pc:sldMk cId="3981984794" sldId="594"/>
        </pc:sldMkLst>
        <pc:spChg chg="mod">
          <ac:chgData name="Ivan Belosevic" userId="6d90ea5df5891c36" providerId="LiveId" clId="{3D3EB1B5-5379-41FC-A9A4-7C0B4F215455}" dt="2025-12-12T18:00:33.546" v="2534" actId="6549"/>
          <ac:spMkLst>
            <pc:docMk/>
            <pc:sldMk cId="3981984794" sldId="594"/>
            <ac:spMk id="2" creationId="{0CDB3B3F-2C84-B4A9-ED19-3805E466C4D2}"/>
          </ac:spMkLst>
        </pc:spChg>
        <pc:spChg chg="mod">
          <ac:chgData name="Ivan Belosevic" userId="6d90ea5df5891c36" providerId="LiveId" clId="{3D3EB1B5-5379-41FC-A9A4-7C0B4F215455}" dt="2025-12-12T17:17:36.931" v="2276" actId="6549"/>
          <ac:spMkLst>
            <pc:docMk/>
            <pc:sldMk cId="3981984794" sldId="594"/>
            <ac:spMk id="20482" creationId="{26109879-6B4F-E001-59D7-512BE092ACB1}"/>
          </ac:spMkLst>
        </pc:spChg>
        <pc:picChg chg="add mod modCrop">
          <ac:chgData name="Ivan Belosevic" userId="6d90ea5df5891c36" providerId="LiveId" clId="{3D3EB1B5-5379-41FC-A9A4-7C0B4F215455}" dt="2025-12-12T17:18:09.924" v="2282" actId="1076"/>
          <ac:picMkLst>
            <pc:docMk/>
            <pc:sldMk cId="3981984794" sldId="594"/>
            <ac:picMk id="3" creationId="{04B80C29-D82B-775F-BDE1-D6FF1429E776}"/>
          </ac:picMkLst>
        </pc:picChg>
      </pc:sldChg>
      <pc:sldChg chg="delSp modSp add mod">
        <pc:chgData name="Ivan Belosevic" userId="6d90ea5df5891c36" providerId="LiveId" clId="{3D3EB1B5-5379-41FC-A9A4-7C0B4F215455}" dt="2025-12-12T17:58:52.170" v="2524" actId="20577"/>
        <pc:sldMkLst>
          <pc:docMk/>
          <pc:sldMk cId="246117591" sldId="595"/>
        </pc:sldMkLst>
        <pc:spChg chg="mod">
          <ac:chgData name="Ivan Belosevic" userId="6d90ea5df5891c36" providerId="LiveId" clId="{3D3EB1B5-5379-41FC-A9A4-7C0B4F215455}" dt="2025-12-12T17:58:52.170" v="2524" actId="20577"/>
          <ac:spMkLst>
            <pc:docMk/>
            <pc:sldMk cId="246117591" sldId="595"/>
            <ac:spMk id="2" creationId="{1245C52B-3C1F-C46B-18CF-3E8497C1D368}"/>
          </ac:spMkLst>
        </pc:spChg>
        <pc:spChg chg="mod">
          <ac:chgData name="Ivan Belosevic" userId="6d90ea5df5891c36" providerId="LiveId" clId="{3D3EB1B5-5379-41FC-A9A4-7C0B4F215455}" dt="2025-12-12T17:26:39.395" v="2343" actId="255"/>
          <ac:spMkLst>
            <pc:docMk/>
            <pc:sldMk cId="246117591" sldId="595"/>
            <ac:spMk id="20482" creationId="{7E1B6BE7-40F9-A1DF-44E3-8D68BF1FA2D3}"/>
          </ac:spMkLst>
        </pc:spChg>
      </pc:sldChg>
      <pc:sldChg chg="addSp delSp modSp add mod">
        <pc:chgData name="Ivan Belosevic" userId="6d90ea5df5891c36" providerId="LiveId" clId="{3D3EB1B5-5379-41FC-A9A4-7C0B4F215455}" dt="2025-12-12T17:58:41.797" v="2523"/>
        <pc:sldMkLst>
          <pc:docMk/>
          <pc:sldMk cId="2620826026" sldId="596"/>
        </pc:sldMkLst>
        <pc:spChg chg="add mod">
          <ac:chgData name="Ivan Belosevic" userId="6d90ea5df5891c36" providerId="LiveId" clId="{3D3EB1B5-5379-41FC-A9A4-7C0B4F215455}" dt="2025-12-12T17:58:41.797" v="2523"/>
          <ac:spMkLst>
            <pc:docMk/>
            <pc:sldMk cId="2620826026" sldId="596"/>
            <ac:spMk id="3" creationId="{90723C5E-E80B-6C96-847B-82C9DEAEB963}"/>
          </ac:spMkLst>
        </pc:spChg>
        <pc:spChg chg="mod">
          <ac:chgData name="Ivan Belosevic" userId="6d90ea5df5891c36" providerId="LiveId" clId="{3D3EB1B5-5379-41FC-A9A4-7C0B4F215455}" dt="2025-12-12T17:31:54.773" v="2401" actId="12"/>
          <ac:spMkLst>
            <pc:docMk/>
            <pc:sldMk cId="2620826026" sldId="596"/>
            <ac:spMk id="20482" creationId="{AE653BF9-648A-9103-F13E-CA491DB792A3}"/>
          </ac:spMkLst>
        </pc:spChg>
      </pc:sldChg>
      <pc:sldChg chg="addSp delSp modSp add mod">
        <pc:chgData name="Ivan Belosevic" userId="6d90ea5df5891c36" providerId="LiveId" clId="{3D3EB1B5-5379-41FC-A9A4-7C0B4F215455}" dt="2025-12-12T17:58:35.227" v="2521"/>
        <pc:sldMkLst>
          <pc:docMk/>
          <pc:sldMk cId="2823270068" sldId="597"/>
        </pc:sldMkLst>
        <pc:spChg chg="add mod">
          <ac:chgData name="Ivan Belosevic" userId="6d90ea5df5891c36" providerId="LiveId" clId="{3D3EB1B5-5379-41FC-A9A4-7C0B4F215455}" dt="2025-12-12T17:58:35.227" v="2521"/>
          <ac:spMkLst>
            <pc:docMk/>
            <pc:sldMk cId="2823270068" sldId="597"/>
            <ac:spMk id="4" creationId="{76E03C84-B627-350D-A01B-BA2D080BA873}"/>
          </ac:spMkLst>
        </pc:spChg>
        <pc:spChg chg="mod">
          <ac:chgData name="Ivan Belosevic" userId="6d90ea5df5891c36" providerId="LiveId" clId="{3D3EB1B5-5379-41FC-A9A4-7C0B4F215455}" dt="2025-12-12T17:45:02.775" v="2428" actId="14100"/>
          <ac:spMkLst>
            <pc:docMk/>
            <pc:sldMk cId="2823270068" sldId="597"/>
            <ac:spMk id="20482" creationId="{6F06FDC5-2C5A-64FD-9CD8-7A82AB1CEED0}"/>
          </ac:spMkLst>
        </pc:spChg>
        <pc:picChg chg="add mod modCrop">
          <ac:chgData name="Ivan Belosevic" userId="6d90ea5df5891c36" providerId="LiveId" clId="{3D3EB1B5-5379-41FC-A9A4-7C0B4F215455}" dt="2025-12-12T17:39:28.791" v="2421" actId="1038"/>
          <ac:picMkLst>
            <pc:docMk/>
            <pc:sldMk cId="2823270068" sldId="597"/>
            <ac:picMk id="3" creationId="{46462AB7-6708-42E8-09FC-2AD43F76BC4E}"/>
          </ac:picMkLst>
        </pc:picChg>
      </pc:sldChg>
      <pc:sldChg chg="addSp delSp modSp add mod">
        <pc:chgData name="Ivan Belosevic" userId="6d90ea5df5891c36" providerId="LiveId" clId="{3D3EB1B5-5379-41FC-A9A4-7C0B4F215455}" dt="2025-12-12T17:58:29.955" v="2519"/>
        <pc:sldMkLst>
          <pc:docMk/>
          <pc:sldMk cId="280467711" sldId="598"/>
        </pc:sldMkLst>
        <pc:spChg chg="add mod">
          <ac:chgData name="Ivan Belosevic" userId="6d90ea5df5891c36" providerId="LiveId" clId="{3D3EB1B5-5379-41FC-A9A4-7C0B4F215455}" dt="2025-12-12T17:58:29.955" v="2519"/>
          <ac:spMkLst>
            <pc:docMk/>
            <pc:sldMk cId="280467711" sldId="598"/>
            <ac:spMk id="5" creationId="{0DB898C0-D94C-A536-661D-E040021000B4}"/>
          </ac:spMkLst>
        </pc:spChg>
        <pc:spChg chg="mod">
          <ac:chgData name="Ivan Belosevic" userId="6d90ea5df5891c36" providerId="LiveId" clId="{3D3EB1B5-5379-41FC-A9A4-7C0B4F215455}" dt="2025-12-12T17:45:35.392" v="2432" actId="20577"/>
          <ac:spMkLst>
            <pc:docMk/>
            <pc:sldMk cId="280467711" sldId="598"/>
            <ac:spMk id="20482" creationId="{670EF071-4C04-2C28-6C2F-DCCB164B48B9}"/>
          </ac:spMkLst>
        </pc:spChg>
        <pc:picChg chg="add mod modCrop">
          <ac:chgData name="Ivan Belosevic" userId="6d90ea5df5891c36" providerId="LiveId" clId="{3D3EB1B5-5379-41FC-A9A4-7C0B4F215455}" dt="2025-12-12T17:47:44.387" v="2444" actId="1076"/>
          <ac:picMkLst>
            <pc:docMk/>
            <pc:sldMk cId="280467711" sldId="598"/>
            <ac:picMk id="4" creationId="{8E1B22B4-8878-8296-8C9D-03793AABC189}"/>
          </ac:picMkLst>
        </pc:picChg>
      </pc:sldChg>
      <pc:sldChg chg="addSp delSp modSp add mod">
        <pc:chgData name="Ivan Belosevic" userId="6d90ea5df5891c36" providerId="LiveId" clId="{3D3EB1B5-5379-41FC-A9A4-7C0B4F215455}" dt="2025-12-12T17:58:21.162" v="2517" actId="6549"/>
        <pc:sldMkLst>
          <pc:docMk/>
          <pc:sldMk cId="4158679588" sldId="599"/>
        </pc:sldMkLst>
        <pc:spChg chg="mod">
          <ac:chgData name="Ivan Belosevic" userId="6d90ea5df5891c36" providerId="LiveId" clId="{3D3EB1B5-5379-41FC-A9A4-7C0B4F215455}" dt="2025-12-12T17:58:21.162" v="2517" actId="6549"/>
          <ac:spMkLst>
            <pc:docMk/>
            <pc:sldMk cId="4158679588" sldId="599"/>
            <ac:spMk id="2" creationId="{FC666B22-3771-4A26-6F35-4608AE0BAEEC}"/>
          </ac:spMkLst>
        </pc:spChg>
        <pc:spChg chg="mod">
          <ac:chgData name="Ivan Belosevic" userId="6d90ea5df5891c36" providerId="LiveId" clId="{3D3EB1B5-5379-41FC-A9A4-7C0B4F215455}" dt="2025-12-12T17:54:59.842" v="2509" actId="255"/>
          <ac:spMkLst>
            <pc:docMk/>
            <pc:sldMk cId="4158679588" sldId="599"/>
            <ac:spMk id="20482" creationId="{5A38F00A-11E6-5CA0-CEDF-A227E8974236}"/>
          </ac:spMkLst>
        </pc:spChg>
        <pc:picChg chg="add mod modCrop">
          <ac:chgData name="Ivan Belosevic" userId="6d90ea5df5891c36" providerId="LiveId" clId="{3D3EB1B5-5379-41FC-A9A4-7C0B4F215455}" dt="2025-12-12T17:55:05.792" v="2510" actId="1037"/>
          <ac:picMkLst>
            <pc:docMk/>
            <pc:sldMk cId="4158679588" sldId="599"/>
            <ac:picMk id="3" creationId="{D279F018-E719-5864-4854-BE2E140353CD}"/>
          </ac:picMkLst>
        </pc:picChg>
      </pc:sldChg>
      <pc:sldChg chg="addSp delSp modSp add mod ord">
        <pc:chgData name="Ivan Belosevic" userId="6d90ea5df5891c36" providerId="LiveId" clId="{3D3EB1B5-5379-41FC-A9A4-7C0B4F215455}" dt="2025-12-12T18:21:42.173" v="2616" actId="732"/>
        <pc:sldMkLst>
          <pc:docMk/>
          <pc:sldMk cId="2395781271" sldId="601"/>
        </pc:sldMkLst>
        <pc:spChg chg="mod">
          <ac:chgData name="Ivan Belosevic" userId="6d90ea5df5891c36" providerId="LiveId" clId="{3D3EB1B5-5379-41FC-A9A4-7C0B4F215455}" dt="2025-12-12T18:01:20.753" v="2555" actId="20577"/>
          <ac:spMkLst>
            <pc:docMk/>
            <pc:sldMk cId="2395781271" sldId="601"/>
            <ac:spMk id="2" creationId="{5A431555-7AC4-6481-32DF-CD4A0843F3C8}"/>
          </ac:spMkLst>
        </pc:spChg>
        <pc:spChg chg="mod">
          <ac:chgData name="Ivan Belosevic" userId="6d90ea5df5891c36" providerId="LiveId" clId="{3D3EB1B5-5379-41FC-A9A4-7C0B4F215455}" dt="2025-12-12T18:18:38.626" v="2614" actId="20577"/>
          <ac:spMkLst>
            <pc:docMk/>
            <pc:sldMk cId="2395781271" sldId="601"/>
            <ac:spMk id="20482" creationId="{7B829E58-6566-D166-58DF-B98B2D1C9F96}"/>
          </ac:spMkLst>
        </pc:spChg>
        <pc:picChg chg="add mod modCrop">
          <ac:chgData name="Ivan Belosevic" userId="6d90ea5df5891c36" providerId="LiveId" clId="{3D3EB1B5-5379-41FC-A9A4-7C0B4F215455}" dt="2025-12-12T18:21:42.173" v="2616" actId="732"/>
          <ac:picMkLst>
            <pc:docMk/>
            <pc:sldMk cId="2395781271" sldId="601"/>
            <ac:picMk id="5" creationId="{FB8FB3E7-E180-E3E0-D1A2-7F434B837881}"/>
          </ac:picMkLst>
        </pc:picChg>
      </pc:sldChg>
      <pc:sldChg chg="modSp add mod">
        <pc:chgData name="Ivan Belosevic" userId="6d90ea5df5891c36" providerId="LiveId" clId="{3D3EB1B5-5379-41FC-A9A4-7C0B4F215455}" dt="2025-12-12T18:10:43.360" v="2603" actId="1038"/>
        <pc:sldMkLst>
          <pc:docMk/>
          <pc:sldMk cId="3248682932" sldId="602"/>
        </pc:sldMkLst>
        <pc:picChg chg="mod modCrop">
          <ac:chgData name="Ivan Belosevic" userId="6d90ea5df5891c36" providerId="LiveId" clId="{3D3EB1B5-5379-41FC-A9A4-7C0B4F215455}" dt="2025-12-12T18:10:43.360" v="2603" actId="1038"/>
          <ac:picMkLst>
            <pc:docMk/>
            <pc:sldMk cId="3248682932" sldId="602"/>
            <ac:picMk id="5" creationId="{0D5B4DBB-1472-0BA2-66EF-5C552F4BE927}"/>
          </ac:picMkLst>
        </pc:picChg>
      </pc:sldChg>
      <pc:sldChg chg="addSp delSp modSp add mod">
        <pc:chgData name="Ivan Belosevic" userId="6d90ea5df5891c36" providerId="LiveId" clId="{3D3EB1B5-5379-41FC-A9A4-7C0B4F215455}" dt="2025-12-12T18:34:55.665" v="2681" actId="1035"/>
        <pc:sldMkLst>
          <pc:docMk/>
          <pc:sldMk cId="1569618508" sldId="603"/>
        </pc:sldMkLst>
        <pc:spChg chg="mod">
          <ac:chgData name="Ivan Belosevic" userId="6d90ea5df5891c36" providerId="LiveId" clId="{3D3EB1B5-5379-41FC-A9A4-7C0B4F215455}" dt="2025-12-12T18:26:01.133" v="2652" actId="2711"/>
          <ac:spMkLst>
            <pc:docMk/>
            <pc:sldMk cId="1569618508" sldId="603"/>
            <ac:spMk id="2" creationId="{6A0033B8-6838-1977-EFDF-70BDD02FD0EA}"/>
          </ac:spMkLst>
        </pc:spChg>
        <pc:spChg chg="mod">
          <ac:chgData name="Ivan Belosevic" userId="6d90ea5df5891c36" providerId="LiveId" clId="{3D3EB1B5-5379-41FC-A9A4-7C0B4F215455}" dt="2025-12-12T18:34:51.095" v="2679" actId="14100"/>
          <ac:spMkLst>
            <pc:docMk/>
            <pc:sldMk cId="1569618508" sldId="603"/>
            <ac:spMk id="20482" creationId="{458EAD23-873B-11B1-2D47-EBA3CB085E7C}"/>
          </ac:spMkLst>
        </pc:spChg>
        <pc:picChg chg="add mod modCrop">
          <ac:chgData name="Ivan Belosevic" userId="6d90ea5df5891c36" providerId="LiveId" clId="{3D3EB1B5-5379-41FC-A9A4-7C0B4F215455}" dt="2025-12-12T18:34:55.665" v="2681" actId="1035"/>
          <ac:picMkLst>
            <pc:docMk/>
            <pc:sldMk cId="1569618508" sldId="603"/>
            <ac:picMk id="3" creationId="{9B2E64FB-2C6A-4192-82D0-5BE4CAF342B8}"/>
          </ac:picMkLst>
        </pc:picChg>
        <pc:picChg chg="add mod modCrop">
          <ac:chgData name="Ivan Belosevic" userId="6d90ea5df5891c36" providerId="LiveId" clId="{3D3EB1B5-5379-41FC-A9A4-7C0B4F215455}" dt="2025-12-12T18:34:34.268" v="2678" actId="1076"/>
          <ac:picMkLst>
            <pc:docMk/>
            <pc:sldMk cId="1569618508" sldId="603"/>
            <ac:picMk id="4" creationId="{B1BC482F-3E49-96B8-B74B-DEE7EE28E945}"/>
          </ac:picMkLst>
        </pc:picChg>
      </pc:sldChg>
      <pc:sldChg chg="addSp delSp modSp add mod">
        <pc:chgData name="Ivan Belosevic" userId="6d90ea5df5891c36" providerId="LiveId" clId="{3D3EB1B5-5379-41FC-A9A4-7C0B4F215455}" dt="2025-12-12T18:40:38.505" v="2710" actId="14100"/>
        <pc:sldMkLst>
          <pc:docMk/>
          <pc:sldMk cId="1854659772" sldId="604"/>
        </pc:sldMkLst>
        <pc:spChg chg="mod">
          <ac:chgData name="Ivan Belosevic" userId="6d90ea5df5891c36" providerId="LiveId" clId="{3D3EB1B5-5379-41FC-A9A4-7C0B4F215455}" dt="2025-12-12T18:35:25.107" v="2688" actId="20577"/>
          <ac:spMkLst>
            <pc:docMk/>
            <pc:sldMk cId="1854659772" sldId="604"/>
            <ac:spMk id="2" creationId="{4B465202-2045-3AFC-6C13-D2B8984DB0FB}"/>
          </ac:spMkLst>
        </pc:spChg>
        <pc:spChg chg="mod">
          <ac:chgData name="Ivan Belosevic" userId="6d90ea5df5891c36" providerId="LiveId" clId="{3D3EB1B5-5379-41FC-A9A4-7C0B4F215455}" dt="2025-12-12T18:39:39.059" v="2699" actId="14100"/>
          <ac:spMkLst>
            <pc:docMk/>
            <pc:sldMk cId="1854659772" sldId="604"/>
            <ac:spMk id="20482" creationId="{CFA577C6-C294-05E5-DD20-27B0E4E0E49E}"/>
          </ac:spMkLst>
        </pc:spChg>
        <pc:picChg chg="add mod modCrop">
          <ac:chgData name="Ivan Belosevic" userId="6d90ea5df5891c36" providerId="LiveId" clId="{3D3EB1B5-5379-41FC-A9A4-7C0B4F215455}" dt="2025-12-12T18:40:38.505" v="2710" actId="14100"/>
          <ac:picMkLst>
            <pc:docMk/>
            <pc:sldMk cId="1854659772" sldId="604"/>
            <ac:picMk id="5" creationId="{20A6F391-B94D-A577-ACAD-01CA7610018E}"/>
          </ac:picMkLst>
        </pc:picChg>
      </pc:sldChg>
      <pc:sldChg chg="modSp add mod">
        <pc:chgData name="Ivan Belosevic" userId="6d90ea5df5891c36" providerId="LiveId" clId="{3D3EB1B5-5379-41FC-A9A4-7C0B4F215455}" dt="2025-12-12T18:48:23.820" v="2717" actId="1076"/>
        <pc:sldMkLst>
          <pc:docMk/>
          <pc:sldMk cId="1714915415" sldId="605"/>
        </pc:sldMkLst>
        <pc:picChg chg="mod modCrop">
          <ac:chgData name="Ivan Belosevic" userId="6d90ea5df5891c36" providerId="LiveId" clId="{3D3EB1B5-5379-41FC-A9A4-7C0B4F215455}" dt="2025-12-12T18:48:23.820" v="2717" actId="1076"/>
          <ac:picMkLst>
            <pc:docMk/>
            <pc:sldMk cId="1714915415" sldId="605"/>
            <ac:picMk id="5" creationId="{EDBF055E-D5A6-09F2-56B7-F6DA3345BB9C}"/>
          </ac:picMkLst>
        </pc:picChg>
      </pc:sldChg>
      <pc:sldChg chg="addSp delSp modSp add mod">
        <pc:chgData name="Ivan Belosevic" userId="6d90ea5df5891c36" providerId="LiveId" clId="{3D3EB1B5-5379-41FC-A9A4-7C0B4F215455}" dt="2025-12-12T19:16:19.171" v="2860" actId="1037"/>
        <pc:sldMkLst>
          <pc:docMk/>
          <pc:sldMk cId="921833466" sldId="606"/>
        </pc:sldMkLst>
        <pc:spChg chg="mod">
          <ac:chgData name="Ivan Belosevic" userId="6d90ea5df5891c36" providerId="LiveId" clId="{3D3EB1B5-5379-41FC-A9A4-7C0B4F215455}" dt="2025-12-12T18:51:31.131" v="2726" actId="20577"/>
          <ac:spMkLst>
            <pc:docMk/>
            <pc:sldMk cId="921833466" sldId="606"/>
            <ac:spMk id="2" creationId="{E5035282-681C-849E-BE7B-7D4EAC0D6450}"/>
          </ac:spMkLst>
        </pc:spChg>
        <pc:spChg chg="mod">
          <ac:chgData name="Ivan Belosevic" userId="6d90ea5df5891c36" providerId="LiveId" clId="{3D3EB1B5-5379-41FC-A9A4-7C0B4F215455}" dt="2025-12-12T19:15:23.580" v="2846" actId="20577"/>
          <ac:spMkLst>
            <pc:docMk/>
            <pc:sldMk cId="921833466" sldId="606"/>
            <ac:spMk id="20482" creationId="{DE5F46E6-0C9C-BDCF-65FB-0DFD0C641497}"/>
          </ac:spMkLst>
        </pc:spChg>
        <pc:picChg chg="add mod">
          <ac:chgData name="Ivan Belosevic" userId="6d90ea5df5891c36" providerId="LiveId" clId="{3D3EB1B5-5379-41FC-A9A4-7C0B4F215455}" dt="2025-12-12T19:14:23.332" v="2838" actId="1036"/>
          <ac:picMkLst>
            <pc:docMk/>
            <pc:sldMk cId="921833466" sldId="606"/>
            <ac:picMk id="3" creationId="{C141B1A5-E1A7-F3E2-35AF-F2BE59EEF8BE}"/>
          </ac:picMkLst>
        </pc:picChg>
        <pc:picChg chg="add mod modCrop">
          <ac:chgData name="Ivan Belosevic" userId="6d90ea5df5891c36" providerId="LiveId" clId="{3D3EB1B5-5379-41FC-A9A4-7C0B4F215455}" dt="2025-12-12T19:14:23.332" v="2838" actId="1036"/>
          <ac:picMkLst>
            <pc:docMk/>
            <pc:sldMk cId="921833466" sldId="606"/>
            <ac:picMk id="4" creationId="{AE9D4A3E-3478-28BA-A758-7C0A48189CCD}"/>
          </ac:picMkLst>
        </pc:picChg>
        <pc:picChg chg="add mod modCrop">
          <ac:chgData name="Ivan Belosevic" userId="6d90ea5df5891c36" providerId="LiveId" clId="{3D3EB1B5-5379-41FC-A9A4-7C0B4F215455}" dt="2025-12-12T19:14:23.332" v="2838" actId="1036"/>
          <ac:picMkLst>
            <pc:docMk/>
            <pc:sldMk cId="921833466" sldId="606"/>
            <ac:picMk id="6" creationId="{9EF8B7EA-0F33-1A38-FA03-1FDCD7BDBD32}"/>
          </ac:picMkLst>
        </pc:picChg>
        <pc:picChg chg="add mod modCrop">
          <ac:chgData name="Ivan Belosevic" userId="6d90ea5df5891c36" providerId="LiveId" clId="{3D3EB1B5-5379-41FC-A9A4-7C0B4F215455}" dt="2025-12-12T19:16:19.171" v="2860" actId="1037"/>
          <ac:picMkLst>
            <pc:docMk/>
            <pc:sldMk cId="921833466" sldId="606"/>
            <ac:picMk id="7" creationId="{7D9D2CF1-DBF9-D978-BB05-46D0C87B1B35}"/>
          </ac:picMkLst>
        </pc:picChg>
      </pc:sldChg>
      <pc:sldChg chg="modSp mod">
        <pc:chgData name="Ivan Belosevic" userId="6d90ea5df5891c36" providerId="LiveId" clId="{3D3EB1B5-5379-41FC-A9A4-7C0B4F215455}" dt="2025-12-14T13:10:44.915" v="3165" actId="6549"/>
        <pc:sldMkLst>
          <pc:docMk/>
          <pc:sldMk cId="622677862" sldId="610"/>
        </pc:sldMkLst>
        <pc:spChg chg="mod">
          <ac:chgData name="Ivan Belosevic" userId="6d90ea5df5891c36" providerId="LiveId" clId="{3D3EB1B5-5379-41FC-A9A4-7C0B4F215455}" dt="2025-12-14T13:10:44.915" v="3165" actId="6549"/>
          <ac:spMkLst>
            <pc:docMk/>
            <pc:sldMk cId="622677862" sldId="610"/>
            <ac:spMk id="20482" creationId="{2503BA6E-8B71-E99D-6369-D18FC2685B94}"/>
          </ac:spMkLst>
        </pc:spChg>
      </pc:sldChg>
      <pc:sldChg chg="modSp add mod">
        <pc:chgData name="Ivan Belosevic" userId="6d90ea5df5891c36" providerId="LiveId" clId="{3D3EB1B5-5379-41FC-A9A4-7C0B4F215455}" dt="2025-12-14T13:05:21.380" v="3109" actId="948"/>
        <pc:sldMkLst>
          <pc:docMk/>
          <pc:sldMk cId="3964962298" sldId="611"/>
        </pc:sldMkLst>
        <pc:spChg chg="mod">
          <ac:chgData name="Ivan Belosevic" userId="6d90ea5df5891c36" providerId="LiveId" clId="{3D3EB1B5-5379-41FC-A9A4-7C0B4F215455}" dt="2025-12-14T13:05:21.380" v="3109" actId="948"/>
          <ac:spMkLst>
            <pc:docMk/>
            <pc:sldMk cId="3964962298" sldId="611"/>
            <ac:spMk id="20482" creationId="{53F6E551-46DA-595F-3223-476439529A90}"/>
          </ac:spMkLst>
        </pc:spChg>
      </pc:sldChg>
      <pc:sldChg chg="addSp modSp add mod">
        <pc:chgData name="Ivan Belosevic" userId="6d90ea5df5891c36" providerId="LiveId" clId="{3D3EB1B5-5379-41FC-A9A4-7C0B4F215455}" dt="2025-12-14T13:24:59.883" v="3496" actId="14100"/>
        <pc:sldMkLst>
          <pc:docMk/>
          <pc:sldMk cId="362783887" sldId="612"/>
        </pc:sldMkLst>
        <pc:spChg chg="add mod">
          <ac:chgData name="Ivan Belosevic" userId="6d90ea5df5891c36" providerId="LiveId" clId="{3D3EB1B5-5379-41FC-A9A4-7C0B4F215455}" dt="2025-12-14T13:24:59.883" v="3496" actId="14100"/>
          <ac:spMkLst>
            <pc:docMk/>
            <pc:sldMk cId="362783887" sldId="612"/>
            <ac:spMk id="2" creationId="{5C91847F-860C-5392-8E3F-7DABA7B638B4}"/>
          </ac:spMkLst>
        </pc:spChg>
        <pc:spChg chg="mod">
          <ac:chgData name="Ivan Belosevic" userId="6d90ea5df5891c36" providerId="LiveId" clId="{3D3EB1B5-5379-41FC-A9A4-7C0B4F215455}" dt="2025-12-14T13:24:47.556" v="3490" actId="179"/>
          <ac:spMkLst>
            <pc:docMk/>
            <pc:sldMk cId="362783887" sldId="612"/>
            <ac:spMk id="20482" creationId="{767B8351-5B4E-06A6-8DA8-3180CB4ED529}"/>
          </ac:spMkLst>
        </pc:spChg>
      </pc:sldChg>
      <pc:sldChg chg="addSp delSp modSp add mod">
        <pc:chgData name="Ivan Belosevic" userId="6d90ea5df5891c36" providerId="LiveId" clId="{3D3EB1B5-5379-41FC-A9A4-7C0B4F215455}" dt="2025-12-14T13:38:58.544" v="3591" actId="14100"/>
        <pc:sldMkLst>
          <pc:docMk/>
          <pc:sldMk cId="2360031933" sldId="613"/>
        </pc:sldMkLst>
        <pc:spChg chg="mod">
          <ac:chgData name="Ivan Belosevic" userId="6d90ea5df5891c36" providerId="LiveId" clId="{3D3EB1B5-5379-41FC-A9A4-7C0B4F215455}" dt="2025-12-14T13:38:21.941" v="3584" actId="1076"/>
          <ac:spMkLst>
            <pc:docMk/>
            <pc:sldMk cId="2360031933" sldId="613"/>
            <ac:spMk id="20482" creationId="{C2979EE9-D7FA-0213-5C39-CED8531913E2}"/>
          </ac:spMkLst>
        </pc:spChg>
        <pc:picChg chg="add mod modCrop">
          <ac:chgData name="Ivan Belosevic" userId="6d90ea5df5891c36" providerId="LiveId" clId="{3D3EB1B5-5379-41FC-A9A4-7C0B4F215455}" dt="2025-12-14T13:38:58.544" v="3591" actId="14100"/>
          <ac:picMkLst>
            <pc:docMk/>
            <pc:sldMk cId="2360031933" sldId="613"/>
            <ac:picMk id="3" creationId="{97DBD561-F6E9-E970-B57E-2DE858D17CDE}"/>
          </ac:picMkLst>
        </pc:picChg>
        <pc:picChg chg="add mod modCrop">
          <ac:chgData name="Ivan Belosevic" userId="6d90ea5df5891c36" providerId="LiveId" clId="{3D3EB1B5-5379-41FC-A9A4-7C0B4F215455}" dt="2025-12-14T13:38:58.544" v="3591" actId="14100"/>
          <ac:picMkLst>
            <pc:docMk/>
            <pc:sldMk cId="2360031933" sldId="613"/>
            <ac:picMk id="4" creationId="{EDEEA22B-9844-8EF1-614A-957A6177B7D1}"/>
          </ac:picMkLst>
        </pc:picChg>
      </pc:sldChg>
      <pc:sldChg chg="add ord">
        <pc:chgData name="Ivan Belosevic" userId="6d90ea5df5891c36" providerId="LiveId" clId="{3D3EB1B5-5379-41FC-A9A4-7C0B4F215455}" dt="2025-12-14T13:38:49.854" v="3586"/>
        <pc:sldMkLst>
          <pc:docMk/>
          <pc:sldMk cId="3762277526" sldId="614"/>
        </pc:sldMkLst>
      </pc:sldChg>
      <pc:sldChg chg="addSp delSp modSp add mod">
        <pc:chgData name="Ivan Belosevic" userId="6d90ea5df5891c36" providerId="LiveId" clId="{3D3EB1B5-5379-41FC-A9A4-7C0B4F215455}" dt="2025-12-14T13:48:00.964" v="3654" actId="1076"/>
        <pc:sldMkLst>
          <pc:docMk/>
          <pc:sldMk cId="2415541007" sldId="615"/>
        </pc:sldMkLst>
        <pc:spChg chg="mod">
          <ac:chgData name="Ivan Belosevic" userId="6d90ea5df5891c36" providerId="LiveId" clId="{3D3EB1B5-5379-41FC-A9A4-7C0B4F215455}" dt="2025-12-14T13:44:57.417" v="3637" actId="20577"/>
          <ac:spMkLst>
            <pc:docMk/>
            <pc:sldMk cId="2415541007" sldId="615"/>
            <ac:spMk id="20482" creationId="{B9CAA89B-E5C4-BBD9-24B5-704AD0806A9B}"/>
          </ac:spMkLst>
        </pc:spChg>
        <pc:picChg chg="add mod modCrop">
          <ac:chgData name="Ivan Belosevic" userId="6d90ea5df5891c36" providerId="LiveId" clId="{3D3EB1B5-5379-41FC-A9A4-7C0B4F215455}" dt="2025-12-14T13:47:58.340" v="3653" actId="1076"/>
          <ac:picMkLst>
            <pc:docMk/>
            <pc:sldMk cId="2415541007" sldId="615"/>
            <ac:picMk id="2" creationId="{D4F25E6F-0C66-7EFF-0371-3EE068097647}"/>
          </ac:picMkLst>
        </pc:picChg>
        <pc:picChg chg="add mod">
          <ac:chgData name="Ivan Belosevic" userId="6d90ea5df5891c36" providerId="LiveId" clId="{3D3EB1B5-5379-41FC-A9A4-7C0B4F215455}" dt="2025-12-14T13:48:00.964" v="3654" actId="1076"/>
          <ac:picMkLst>
            <pc:docMk/>
            <pc:sldMk cId="2415541007" sldId="615"/>
            <ac:picMk id="7" creationId="{6C6FDA60-0513-C427-01F1-9239696243C5}"/>
          </ac:picMkLst>
        </pc:picChg>
      </pc:sldChg>
      <pc:sldChg chg="addSp delSp modSp add mod">
        <pc:chgData name="Ivan Belosevic" userId="6d90ea5df5891c36" providerId="LiveId" clId="{3D3EB1B5-5379-41FC-A9A4-7C0B4F215455}" dt="2025-12-14T15:50:41.115" v="3901" actId="478"/>
        <pc:sldMkLst>
          <pc:docMk/>
          <pc:sldMk cId="2343800239" sldId="616"/>
        </pc:sldMkLst>
        <pc:spChg chg="add mod">
          <ac:chgData name="Ivan Belosevic" userId="6d90ea5df5891c36" providerId="LiveId" clId="{3D3EB1B5-5379-41FC-A9A4-7C0B4F215455}" dt="2025-12-14T15:44:52.704" v="3814" actId="9"/>
          <ac:spMkLst>
            <pc:docMk/>
            <pc:sldMk cId="2343800239" sldId="616"/>
            <ac:spMk id="4" creationId="{73E0D145-CF6B-5B6E-5095-160B714B2D96}"/>
          </ac:spMkLst>
        </pc:spChg>
        <pc:spChg chg="mod">
          <ac:chgData name="Ivan Belosevic" userId="6d90ea5df5891c36" providerId="LiveId" clId="{3D3EB1B5-5379-41FC-A9A4-7C0B4F215455}" dt="2025-12-14T13:50:53.289" v="3679" actId="20577"/>
          <ac:spMkLst>
            <pc:docMk/>
            <pc:sldMk cId="2343800239" sldId="616"/>
            <ac:spMk id="5" creationId="{9B78EC59-2E5F-91E2-0CFF-FB54804532D4}"/>
          </ac:spMkLst>
        </pc:spChg>
        <pc:spChg chg="add mod">
          <ac:chgData name="Ivan Belosevic" userId="6d90ea5df5891c36" providerId="LiveId" clId="{3D3EB1B5-5379-41FC-A9A4-7C0B4F215455}" dt="2025-12-14T15:45:15.635" v="3817" actId="1076"/>
          <ac:spMkLst>
            <pc:docMk/>
            <pc:sldMk cId="2343800239" sldId="616"/>
            <ac:spMk id="8" creationId="{591548ED-841E-DD21-9C83-26E903207339}"/>
          </ac:spMkLst>
        </pc:spChg>
        <pc:spChg chg="mod">
          <ac:chgData name="Ivan Belosevic" userId="6d90ea5df5891c36" providerId="LiveId" clId="{3D3EB1B5-5379-41FC-A9A4-7C0B4F215455}" dt="2025-12-14T15:43:14.532" v="3803" actId="20577"/>
          <ac:spMkLst>
            <pc:docMk/>
            <pc:sldMk cId="2343800239" sldId="616"/>
            <ac:spMk id="20482" creationId="{1B3C4D57-0F21-78B1-8BD3-7F5B7A253BA2}"/>
          </ac:spMkLst>
        </pc:spChg>
      </pc:sldChg>
      <pc:sldChg chg="add">
        <pc:chgData name="Ivan Belosevic" userId="6d90ea5df5891c36" providerId="LiveId" clId="{3D3EB1B5-5379-41FC-A9A4-7C0B4F215455}" dt="2025-12-14T15:50:36.385" v="3897"/>
        <pc:sldMkLst>
          <pc:docMk/>
          <pc:sldMk cId="1218336856" sldId="617"/>
        </pc:sldMkLst>
      </pc:sldChg>
      <pc:sldChg chg="addSp delSp modSp add mod">
        <pc:chgData name="Ivan Belosevic" userId="6d90ea5df5891c36" providerId="LiveId" clId="{3D3EB1B5-5379-41FC-A9A4-7C0B4F215455}" dt="2025-12-14T16:23:43.724" v="4399" actId="948"/>
        <pc:sldMkLst>
          <pc:docMk/>
          <pc:sldMk cId="744504177" sldId="618"/>
        </pc:sldMkLst>
        <pc:spChg chg="mod">
          <ac:chgData name="Ivan Belosevic" userId="6d90ea5df5891c36" providerId="LiveId" clId="{3D3EB1B5-5379-41FC-A9A4-7C0B4F215455}" dt="2025-12-14T15:53:56.099" v="3952" actId="20577"/>
          <ac:spMkLst>
            <pc:docMk/>
            <pc:sldMk cId="744504177" sldId="618"/>
            <ac:spMk id="5" creationId="{5086E1DC-5AF7-0B88-6FEC-7BC143E0994B}"/>
          </ac:spMkLst>
        </pc:spChg>
        <pc:spChg chg="mod">
          <ac:chgData name="Ivan Belosevic" userId="6d90ea5df5891c36" providerId="LiveId" clId="{3D3EB1B5-5379-41FC-A9A4-7C0B4F215455}" dt="2025-12-14T16:23:43.724" v="4399" actId="948"/>
          <ac:spMkLst>
            <pc:docMk/>
            <pc:sldMk cId="744504177" sldId="618"/>
            <ac:spMk id="20482" creationId="{DA28787D-87C4-1733-FD32-DF5F9A5E4BD0}"/>
          </ac:spMkLst>
        </pc:spChg>
        <pc:picChg chg="add mod">
          <ac:chgData name="Ivan Belosevic" userId="6d90ea5df5891c36" providerId="LiveId" clId="{3D3EB1B5-5379-41FC-A9A4-7C0B4F215455}" dt="2025-12-14T16:21:48.121" v="4394" actId="14100"/>
          <ac:picMkLst>
            <pc:docMk/>
            <pc:sldMk cId="744504177" sldId="618"/>
            <ac:picMk id="6" creationId="{0F4B58B4-5E4D-6825-A8DE-16F7B2876AA6}"/>
          </ac:picMkLst>
        </pc:picChg>
        <pc:picChg chg="add mod">
          <ac:chgData name="Ivan Belosevic" userId="6d90ea5df5891c36" providerId="LiveId" clId="{3D3EB1B5-5379-41FC-A9A4-7C0B4F215455}" dt="2025-12-14T16:21:42.353" v="4392" actId="1076"/>
          <ac:picMkLst>
            <pc:docMk/>
            <pc:sldMk cId="744504177" sldId="618"/>
            <ac:picMk id="8" creationId="{2C874391-E4B3-F73B-BE15-8D39D909994A}"/>
          </ac:picMkLst>
        </pc:picChg>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xmlns="" id="{850AA082-509C-31FF-8DDC-4EB5319ECF79}"/>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eaLnBrk="1" hangingPunct="1">
              <a:defRPr sz="1200">
                <a:latin typeface="Arial" panose="020B0604020202020204" pitchFamily="34" charset="0"/>
                <a:cs typeface="+mn-cs"/>
              </a:defRPr>
            </a:lvl1pPr>
          </a:lstStyle>
          <a:p>
            <a:pPr>
              <a:defRPr/>
            </a:pPr>
            <a:endParaRPr lang="sr-Cyrl-RS"/>
          </a:p>
        </p:txBody>
      </p:sp>
      <p:sp>
        <p:nvSpPr>
          <p:cNvPr id="3" name="Date Placeholder 2">
            <a:extLst>
              <a:ext uri="{FF2B5EF4-FFF2-40B4-BE49-F238E27FC236}">
                <a16:creationId xmlns:a16="http://schemas.microsoft.com/office/drawing/2014/main" xmlns="" id="{65D9C3D0-CC4D-AEE0-209F-99EAA2F97A81}"/>
              </a:ext>
            </a:extLst>
          </p:cNvPr>
          <p:cNvSpPr>
            <a:spLocks noGrp="1"/>
          </p:cNvSpPr>
          <p:nvPr>
            <p:ph type="dt" idx="1"/>
          </p:nvPr>
        </p:nvSpPr>
        <p:spPr>
          <a:xfrm>
            <a:off x="3884613" y="0"/>
            <a:ext cx="2971800" cy="458788"/>
          </a:xfrm>
          <a:prstGeom prst="rect">
            <a:avLst/>
          </a:prstGeom>
        </p:spPr>
        <p:txBody>
          <a:bodyPr vert="horz" lIns="91440" tIns="45720" rIns="91440" bIns="45720" rtlCol="0"/>
          <a:lstStyle>
            <a:lvl1pPr algn="r" eaLnBrk="1" hangingPunct="1">
              <a:defRPr sz="1200">
                <a:latin typeface="Arial" panose="020B0604020202020204" pitchFamily="34" charset="0"/>
                <a:cs typeface="+mn-cs"/>
              </a:defRPr>
            </a:lvl1pPr>
          </a:lstStyle>
          <a:p>
            <a:pPr>
              <a:defRPr/>
            </a:pPr>
            <a:fld id="{8D38F447-A2AA-4DD2-9821-F84B889E33E1}" type="datetimeFigureOut">
              <a:rPr lang="sr-Cyrl-RS"/>
              <a:pPr>
                <a:defRPr/>
              </a:pPr>
              <a:t>23.01.2026.</a:t>
            </a:fld>
            <a:endParaRPr lang="sr-Cyrl-RS"/>
          </a:p>
        </p:txBody>
      </p:sp>
      <p:sp>
        <p:nvSpPr>
          <p:cNvPr id="4" name="Slide Image Placeholder 3">
            <a:extLst>
              <a:ext uri="{FF2B5EF4-FFF2-40B4-BE49-F238E27FC236}">
                <a16:creationId xmlns:a16="http://schemas.microsoft.com/office/drawing/2014/main" xmlns="" id="{BC899A95-D556-D6B9-A7C2-A190EB4D0C22}"/>
              </a:ext>
            </a:extLst>
          </p:cNvPr>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pPr lvl="0"/>
            <a:endParaRPr lang="sr-Cyrl-RS" noProof="0"/>
          </a:p>
        </p:txBody>
      </p:sp>
      <p:sp>
        <p:nvSpPr>
          <p:cNvPr id="5" name="Notes Placeholder 4">
            <a:extLst>
              <a:ext uri="{FF2B5EF4-FFF2-40B4-BE49-F238E27FC236}">
                <a16:creationId xmlns:a16="http://schemas.microsoft.com/office/drawing/2014/main" xmlns="" id="{9047DBC9-4FCC-DDCE-FC7F-0198FDD4280F}"/>
              </a:ext>
            </a:extLst>
          </p:cNvPr>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endParaRPr lang="sr-Cyrl-RS" noProof="0"/>
          </a:p>
        </p:txBody>
      </p:sp>
      <p:sp>
        <p:nvSpPr>
          <p:cNvPr id="6" name="Footer Placeholder 5">
            <a:extLst>
              <a:ext uri="{FF2B5EF4-FFF2-40B4-BE49-F238E27FC236}">
                <a16:creationId xmlns:a16="http://schemas.microsoft.com/office/drawing/2014/main" xmlns="" id="{DF63FBDC-0778-285E-87C6-90109F901944}"/>
              </a:ext>
            </a:extLst>
          </p:cNvPr>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eaLnBrk="1" hangingPunct="1">
              <a:defRPr sz="1200">
                <a:latin typeface="Arial" panose="020B0604020202020204" pitchFamily="34" charset="0"/>
                <a:cs typeface="+mn-cs"/>
              </a:defRPr>
            </a:lvl1pPr>
          </a:lstStyle>
          <a:p>
            <a:pPr>
              <a:defRPr/>
            </a:pPr>
            <a:endParaRPr lang="sr-Cyrl-RS"/>
          </a:p>
        </p:txBody>
      </p:sp>
      <p:sp>
        <p:nvSpPr>
          <p:cNvPr id="7" name="Slide Number Placeholder 6">
            <a:extLst>
              <a:ext uri="{FF2B5EF4-FFF2-40B4-BE49-F238E27FC236}">
                <a16:creationId xmlns:a16="http://schemas.microsoft.com/office/drawing/2014/main" xmlns="" id="{C709345F-27BE-50B5-AC29-F2E9EB43271D}"/>
              </a:ext>
            </a:extLst>
          </p:cNvPr>
          <p:cNvSpPr>
            <a:spLocks noGrp="1"/>
          </p:cNvSpPr>
          <p:nvPr>
            <p:ph type="sldNum" sz="quarter" idx="5"/>
          </p:nvPr>
        </p:nvSpPr>
        <p:spPr>
          <a:xfrm>
            <a:off x="3884613" y="8685213"/>
            <a:ext cx="2971800" cy="458787"/>
          </a:xfrm>
          <a:prstGeom prst="rect">
            <a:avLst/>
          </a:prstGeom>
        </p:spPr>
        <p:txBody>
          <a:bodyPr vert="horz" wrap="square" lIns="91440" tIns="45720" rIns="91440" bIns="45720" numCol="1" anchor="b" anchorCtr="0" compatLnSpc="1">
            <a:prstTxWarp prst="textNoShape">
              <a:avLst/>
            </a:prstTxWarp>
          </a:bodyPr>
          <a:lstStyle>
            <a:lvl1pPr algn="r" eaLnBrk="1" hangingPunct="1">
              <a:defRPr sz="1200"/>
            </a:lvl1pPr>
          </a:lstStyle>
          <a:p>
            <a:pPr>
              <a:defRPr/>
            </a:pPr>
            <a:fld id="{EB8B903B-0104-4A1D-A959-E3807CEE8917}" type="slidenum">
              <a:rPr lang="en-US" altLang="en-US"/>
              <a:pPr>
                <a:defRPr/>
              </a:pPr>
              <a:t>‹#›</a:t>
            </a:fld>
            <a:endParaRPr lang="en-US" altLang="en-US"/>
          </a:p>
        </p:txBody>
      </p:sp>
    </p:spTree>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showMasterPhAnim="0" type="title" preserve="1">
  <p:cSld name="Title Slide">
    <p:spTree>
      <p:nvGrpSpPr>
        <p:cNvPr id="1" name=""/>
        <p:cNvGrpSpPr/>
        <p:nvPr/>
      </p:nvGrpSpPr>
      <p:grpSpPr>
        <a:xfrm>
          <a:off x="0" y="0"/>
          <a:ext cx="0" cy="0"/>
          <a:chOff x="0" y="0"/>
          <a:chExt cx="0" cy="0"/>
        </a:xfrm>
      </p:grpSpPr>
      <p:sp>
        <p:nvSpPr>
          <p:cNvPr id="2" name="AutoShape 7">
            <a:extLst>
              <a:ext uri="{FF2B5EF4-FFF2-40B4-BE49-F238E27FC236}">
                <a16:creationId xmlns:a16="http://schemas.microsoft.com/office/drawing/2014/main" xmlns="" id="{0344B5FE-426A-98AC-F2CD-83135443084C}"/>
              </a:ext>
            </a:extLst>
          </p:cNvPr>
          <p:cNvSpPr>
            <a:spLocks noChangeArrowheads="1"/>
          </p:cNvSpPr>
          <p:nvPr/>
        </p:nvSpPr>
        <p:spPr bwMode="auto">
          <a:xfrm>
            <a:off x="685800" y="2393950"/>
            <a:ext cx="7772400" cy="109538"/>
          </a:xfrm>
          <a:custGeom>
            <a:avLst/>
            <a:gdLst>
              <a:gd name="T0" fmla="*/ 0 w 1000"/>
              <a:gd name="T1" fmla="*/ 0 h 1000"/>
              <a:gd name="T2" fmla="*/ 2147483646 w 1000"/>
              <a:gd name="T3" fmla="*/ 0 h 1000"/>
              <a:gd name="T4" fmla="*/ 2147483646 w 1000"/>
              <a:gd name="T5" fmla="*/ 2147483646 h 1000"/>
              <a:gd name="T6" fmla="*/ 0 w 1000"/>
              <a:gd name="T7" fmla="*/ 2147483646 h 1000"/>
              <a:gd name="T8" fmla="*/ 0 w 1000"/>
              <a:gd name="T9" fmla="*/ 0 h 1000"/>
              <a:gd name="T10" fmla="*/ 2147483646 w 1000"/>
              <a:gd name="T11" fmla="*/ 0 h 1000"/>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1000" h="1000" stroke="0">
                <a:moveTo>
                  <a:pt x="0" y="0"/>
                </a:moveTo>
                <a:lnTo>
                  <a:pt x="618" y="0"/>
                </a:lnTo>
                <a:lnTo>
                  <a:pt x="618" y="1000"/>
                </a:lnTo>
                <a:lnTo>
                  <a:pt x="0" y="1000"/>
                </a:lnTo>
                <a:lnTo>
                  <a:pt x="0" y="0"/>
                </a:lnTo>
                <a:close/>
              </a:path>
              <a:path w="1000" h="1000">
                <a:moveTo>
                  <a:pt x="0" y="0"/>
                </a:moveTo>
                <a:lnTo>
                  <a:pt x="1000" y="0"/>
                </a:lnTo>
              </a:path>
            </a:pathLst>
          </a:custGeom>
          <a:solidFill>
            <a:schemeClr val="accent2"/>
          </a:solidFill>
          <a:ln w="9525">
            <a:solidFill>
              <a:schemeClr val="accent2"/>
            </a:solidFill>
            <a:round/>
            <a:headEnd/>
            <a:tailEnd/>
          </a:ln>
        </p:spPr>
        <p:txBody>
          <a:bodyPr/>
          <a:lstStyle/>
          <a:p>
            <a:endParaRPr lang="en-US"/>
          </a:p>
        </p:txBody>
      </p:sp>
      <p:sp>
        <p:nvSpPr>
          <p:cNvPr id="63490" name="Rectangle 2"/>
          <p:cNvSpPr>
            <a:spLocks noGrp="1" noChangeArrowheads="1"/>
          </p:cNvSpPr>
          <p:nvPr>
            <p:ph type="ctrTitle"/>
          </p:nvPr>
        </p:nvSpPr>
        <p:spPr>
          <a:xfrm>
            <a:off x="685800" y="990600"/>
            <a:ext cx="7772400" cy="1371600"/>
          </a:xfrm>
        </p:spPr>
        <p:txBody>
          <a:bodyPr/>
          <a:lstStyle>
            <a:lvl1pPr>
              <a:defRPr sz="3692"/>
            </a:lvl1pPr>
          </a:lstStyle>
          <a:p>
            <a:pPr lvl="0"/>
            <a:r>
              <a:rPr lang="en-US" noProof="0"/>
              <a:t>Click to edit Master title style</a:t>
            </a:r>
          </a:p>
        </p:txBody>
      </p:sp>
      <p:sp>
        <p:nvSpPr>
          <p:cNvPr id="63491" name="Rectangle 3"/>
          <p:cNvSpPr>
            <a:spLocks noGrp="1" noChangeArrowheads="1"/>
          </p:cNvSpPr>
          <p:nvPr>
            <p:ph type="subTitle" idx="1"/>
          </p:nvPr>
        </p:nvSpPr>
        <p:spPr>
          <a:xfrm>
            <a:off x="1447800" y="3429000"/>
            <a:ext cx="7010400" cy="1600200"/>
          </a:xfrm>
        </p:spPr>
        <p:txBody>
          <a:bodyPr/>
          <a:lstStyle>
            <a:lvl1pPr marL="0" indent="0">
              <a:buFont typeface="Wingdings" pitchFamily="2" charset="2"/>
              <a:buNone/>
              <a:defRPr sz="2585"/>
            </a:lvl1pPr>
          </a:lstStyle>
          <a:p>
            <a:pPr lvl="0"/>
            <a:r>
              <a:rPr lang="en-US" noProof="0"/>
              <a:t>Click to edit Master subtitle style</a:t>
            </a:r>
          </a:p>
        </p:txBody>
      </p:sp>
      <p:sp>
        <p:nvSpPr>
          <p:cNvPr id="3" name="Date Placeholder 2">
            <a:extLst>
              <a:ext uri="{FF2B5EF4-FFF2-40B4-BE49-F238E27FC236}">
                <a16:creationId xmlns:a16="http://schemas.microsoft.com/office/drawing/2014/main" xmlns="" id="{DF6D62BA-F38B-0CB1-006A-081D750DD754}"/>
              </a:ext>
            </a:extLst>
          </p:cNvPr>
          <p:cNvSpPr>
            <a:spLocks noGrp="1" noChangeArrowheads="1"/>
          </p:cNvSpPr>
          <p:nvPr>
            <p:ph type="dt" sz="half" idx="10"/>
          </p:nvPr>
        </p:nvSpPr>
        <p:spPr>
          <a:xfrm>
            <a:off x="685800" y="6248400"/>
            <a:ext cx="1905000" cy="457200"/>
          </a:xfrm>
        </p:spPr>
        <p:txBody>
          <a:bodyPr/>
          <a:lstStyle>
            <a:lvl1pPr>
              <a:defRPr>
                <a:latin typeface="Arial" panose="020B0604020202020204" pitchFamily="34" charset="0"/>
              </a:defRPr>
            </a:lvl1pPr>
          </a:lstStyle>
          <a:p>
            <a:pPr>
              <a:defRPr/>
            </a:pPr>
            <a:endParaRPr lang="en-US"/>
          </a:p>
        </p:txBody>
      </p:sp>
      <p:sp>
        <p:nvSpPr>
          <p:cNvPr id="4" name="Footer Placeholder 3">
            <a:extLst>
              <a:ext uri="{FF2B5EF4-FFF2-40B4-BE49-F238E27FC236}">
                <a16:creationId xmlns:a16="http://schemas.microsoft.com/office/drawing/2014/main" xmlns="" id="{334C1FA6-F72A-23DD-EAFF-70F414806428}"/>
              </a:ext>
            </a:extLst>
          </p:cNvPr>
          <p:cNvSpPr>
            <a:spLocks noGrp="1" noChangeArrowheads="1"/>
          </p:cNvSpPr>
          <p:nvPr>
            <p:ph type="ftr" sz="quarter" idx="11"/>
          </p:nvPr>
        </p:nvSpPr>
        <p:spPr>
          <a:xfrm>
            <a:off x="3124200" y="6248400"/>
            <a:ext cx="2895600" cy="457200"/>
          </a:xfrm>
        </p:spPr>
        <p:txBody>
          <a:bodyPr/>
          <a:lstStyle>
            <a:lvl1pPr>
              <a:defRPr>
                <a:latin typeface="Arial" panose="020B0604020202020204" pitchFamily="34" charset="0"/>
              </a:defRPr>
            </a:lvl1pPr>
          </a:lstStyle>
          <a:p>
            <a:pPr>
              <a:defRPr/>
            </a:pPr>
            <a:endParaRPr lang="en-US"/>
          </a:p>
        </p:txBody>
      </p:sp>
      <p:sp>
        <p:nvSpPr>
          <p:cNvPr id="5" name="Slide Number Placeholder 4">
            <a:extLst>
              <a:ext uri="{FF2B5EF4-FFF2-40B4-BE49-F238E27FC236}">
                <a16:creationId xmlns:a16="http://schemas.microsoft.com/office/drawing/2014/main" xmlns="" id="{7B6934DE-8235-3A85-AE06-0D9C5E9F72BB}"/>
              </a:ext>
            </a:extLst>
          </p:cNvPr>
          <p:cNvSpPr>
            <a:spLocks noGrp="1" noChangeArrowheads="1"/>
          </p:cNvSpPr>
          <p:nvPr>
            <p:ph type="sldNum" sz="quarter" idx="12"/>
          </p:nvPr>
        </p:nvSpPr>
        <p:spPr>
          <a:xfrm>
            <a:off x="6553200" y="6248400"/>
            <a:ext cx="1905000" cy="457200"/>
          </a:xfrm>
        </p:spPr>
        <p:txBody>
          <a:bodyPr/>
          <a:lstStyle>
            <a:lvl1pPr>
              <a:defRPr>
                <a:latin typeface="Arial" panose="020B0604020202020204" pitchFamily="34" charset="0"/>
              </a:defRPr>
            </a:lvl1pPr>
          </a:lstStyle>
          <a:p>
            <a:pPr>
              <a:defRPr/>
            </a:pPr>
            <a:fld id="{DDD96475-7253-4AA6-B4CC-ACE18EB20508}" type="slidenum">
              <a:rPr lang="en-US" altLang="en-US"/>
              <a:pPr>
                <a:defRPr/>
              </a:pPr>
              <a:t>‹#›</a:t>
            </a:fld>
            <a:endParaRPr lang="en-US" altLang="en-US"/>
          </a:p>
        </p:txBody>
      </p:sp>
    </p:spTree>
    <p:extLst>
      <p:ext uri="{BB962C8B-B14F-4D97-AF65-F5344CB8AC3E}">
        <p14:creationId xmlns:p14="http://schemas.microsoft.com/office/powerpoint/2010/main" xmlns="" val="2148740976"/>
      </p:ext>
    </p:extLst>
  </p:cSld>
  <p:clrMapOvr>
    <a:masterClrMapping/>
  </p:clrMapOvr>
  <p:transition spd="med"/>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6">
            <a:extLst>
              <a:ext uri="{FF2B5EF4-FFF2-40B4-BE49-F238E27FC236}">
                <a16:creationId xmlns:a16="http://schemas.microsoft.com/office/drawing/2014/main" xmlns="" id="{00606434-3116-3DBB-DDE1-C04252E1C988}"/>
              </a:ext>
            </a:extLst>
          </p:cNvPr>
          <p:cNvSpPr>
            <a:spLocks noGrp="1" noChangeArrowheads="1"/>
          </p:cNvSpPr>
          <p:nvPr>
            <p:ph type="dt" sz="half" idx="10"/>
          </p:nvPr>
        </p:nvSpPr>
        <p:spPr/>
        <p:txBody>
          <a:bodyPr/>
          <a:lstStyle>
            <a:lvl1pPr>
              <a:defRPr>
                <a:latin typeface="Arial" panose="020B0604020202020204" pitchFamily="34" charset="0"/>
              </a:defRPr>
            </a:lvl1pPr>
          </a:lstStyle>
          <a:p>
            <a:pPr>
              <a:defRPr/>
            </a:pPr>
            <a:endParaRPr lang="en-US"/>
          </a:p>
        </p:txBody>
      </p:sp>
      <p:sp>
        <p:nvSpPr>
          <p:cNvPr id="5" name="Rectangle 7">
            <a:extLst>
              <a:ext uri="{FF2B5EF4-FFF2-40B4-BE49-F238E27FC236}">
                <a16:creationId xmlns:a16="http://schemas.microsoft.com/office/drawing/2014/main" xmlns="" id="{545F0EB7-BFF9-69CA-5B3D-0CD10463F1F3}"/>
              </a:ext>
            </a:extLst>
          </p:cNvPr>
          <p:cNvSpPr>
            <a:spLocks noGrp="1" noChangeArrowheads="1"/>
          </p:cNvSpPr>
          <p:nvPr>
            <p:ph type="ftr" sz="quarter" idx="11"/>
          </p:nvPr>
        </p:nvSpPr>
        <p:spPr/>
        <p:txBody>
          <a:bodyPr/>
          <a:lstStyle>
            <a:lvl1pPr>
              <a:defRPr>
                <a:latin typeface="Arial" panose="020B0604020202020204" pitchFamily="34" charset="0"/>
              </a:defRPr>
            </a:lvl1pPr>
          </a:lstStyle>
          <a:p>
            <a:pPr>
              <a:defRPr/>
            </a:pPr>
            <a:endParaRPr lang="en-US"/>
          </a:p>
        </p:txBody>
      </p:sp>
      <p:sp>
        <p:nvSpPr>
          <p:cNvPr id="6" name="Rectangle 8">
            <a:extLst>
              <a:ext uri="{FF2B5EF4-FFF2-40B4-BE49-F238E27FC236}">
                <a16:creationId xmlns:a16="http://schemas.microsoft.com/office/drawing/2014/main" xmlns="" id="{48A700E2-87CC-E498-8F6A-B52A667D8DC3}"/>
              </a:ext>
            </a:extLst>
          </p:cNvPr>
          <p:cNvSpPr>
            <a:spLocks noGrp="1" noChangeArrowheads="1"/>
          </p:cNvSpPr>
          <p:nvPr>
            <p:ph type="sldNum" sz="quarter" idx="12"/>
          </p:nvPr>
        </p:nvSpPr>
        <p:spPr/>
        <p:txBody>
          <a:bodyPr/>
          <a:lstStyle>
            <a:lvl1pPr>
              <a:defRPr>
                <a:latin typeface="Arial" panose="020B0604020202020204" pitchFamily="34" charset="0"/>
              </a:defRPr>
            </a:lvl1pPr>
          </a:lstStyle>
          <a:p>
            <a:pPr>
              <a:defRPr/>
            </a:pPr>
            <a:fld id="{198FB059-73A3-459C-BC37-DAF30522EB21}" type="slidenum">
              <a:rPr lang="en-US" altLang="en-US"/>
              <a:pPr>
                <a:defRPr/>
              </a:pPr>
              <a:t>‹#›</a:t>
            </a:fld>
            <a:endParaRPr lang="en-US" altLang="en-US"/>
          </a:p>
        </p:txBody>
      </p:sp>
    </p:spTree>
    <p:extLst>
      <p:ext uri="{BB962C8B-B14F-4D97-AF65-F5344CB8AC3E}">
        <p14:creationId xmlns:p14="http://schemas.microsoft.com/office/powerpoint/2010/main" xmlns="" val="1815816979"/>
      </p:ext>
    </p:extLst>
  </p:cSld>
  <p:clrMapOvr>
    <a:masterClrMapping/>
  </p:clrMapOvr>
  <p:transition spd="med"/>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435" y="4406901"/>
            <a:ext cx="7772400" cy="1362075"/>
          </a:xfrm>
        </p:spPr>
        <p:txBody>
          <a:bodyPr anchor="t"/>
          <a:lstStyle>
            <a:lvl1pPr algn="l">
              <a:defRPr sz="3692" b="1" cap="all"/>
            </a:lvl1pPr>
          </a:lstStyle>
          <a:p>
            <a:r>
              <a:rPr lang="en-US"/>
              <a:t>Click to edit Master title style</a:t>
            </a:r>
          </a:p>
        </p:txBody>
      </p:sp>
      <p:sp>
        <p:nvSpPr>
          <p:cNvPr id="3" name="Text Placeholder 2"/>
          <p:cNvSpPr>
            <a:spLocks noGrp="1"/>
          </p:cNvSpPr>
          <p:nvPr>
            <p:ph type="body" idx="1"/>
          </p:nvPr>
        </p:nvSpPr>
        <p:spPr>
          <a:xfrm>
            <a:off x="722435" y="2906713"/>
            <a:ext cx="7772400" cy="1500187"/>
          </a:xfrm>
        </p:spPr>
        <p:txBody>
          <a:bodyPr anchor="b"/>
          <a:lstStyle>
            <a:lvl1pPr marL="0" indent="0">
              <a:buNone/>
              <a:defRPr sz="1846"/>
            </a:lvl1pPr>
            <a:lvl2pPr marL="422041" indent="0">
              <a:buNone/>
              <a:defRPr sz="1662"/>
            </a:lvl2pPr>
            <a:lvl3pPr marL="844083" indent="0">
              <a:buNone/>
              <a:defRPr sz="1477"/>
            </a:lvl3pPr>
            <a:lvl4pPr marL="1266124" indent="0">
              <a:buNone/>
              <a:defRPr sz="1292"/>
            </a:lvl4pPr>
            <a:lvl5pPr marL="1688165" indent="0">
              <a:buNone/>
              <a:defRPr sz="1292"/>
            </a:lvl5pPr>
            <a:lvl6pPr marL="2110207" indent="0">
              <a:buNone/>
              <a:defRPr sz="1292"/>
            </a:lvl6pPr>
            <a:lvl7pPr marL="2532248" indent="0">
              <a:buNone/>
              <a:defRPr sz="1292"/>
            </a:lvl7pPr>
            <a:lvl8pPr marL="2954289" indent="0">
              <a:buNone/>
              <a:defRPr sz="1292"/>
            </a:lvl8pPr>
            <a:lvl9pPr marL="3376331" indent="0">
              <a:buNone/>
              <a:defRPr sz="1292"/>
            </a:lvl9pPr>
          </a:lstStyle>
          <a:p>
            <a:pPr lvl="0"/>
            <a:r>
              <a:rPr lang="en-US"/>
              <a:t>Click to edit Master text styles</a:t>
            </a:r>
          </a:p>
        </p:txBody>
      </p:sp>
      <p:sp>
        <p:nvSpPr>
          <p:cNvPr id="4" name="Rectangle 6">
            <a:extLst>
              <a:ext uri="{FF2B5EF4-FFF2-40B4-BE49-F238E27FC236}">
                <a16:creationId xmlns:a16="http://schemas.microsoft.com/office/drawing/2014/main" xmlns="" id="{4DB7389A-26C5-AA22-D2C8-ACAA82751C2E}"/>
              </a:ext>
            </a:extLst>
          </p:cNvPr>
          <p:cNvSpPr>
            <a:spLocks noGrp="1" noChangeArrowheads="1"/>
          </p:cNvSpPr>
          <p:nvPr>
            <p:ph type="dt" sz="half" idx="10"/>
          </p:nvPr>
        </p:nvSpPr>
        <p:spPr/>
        <p:txBody>
          <a:bodyPr/>
          <a:lstStyle>
            <a:lvl1pPr>
              <a:defRPr>
                <a:latin typeface="Arial" panose="020B0604020202020204" pitchFamily="34" charset="0"/>
              </a:defRPr>
            </a:lvl1pPr>
          </a:lstStyle>
          <a:p>
            <a:pPr>
              <a:defRPr/>
            </a:pPr>
            <a:endParaRPr lang="en-US"/>
          </a:p>
        </p:txBody>
      </p:sp>
      <p:sp>
        <p:nvSpPr>
          <p:cNvPr id="5" name="Rectangle 7">
            <a:extLst>
              <a:ext uri="{FF2B5EF4-FFF2-40B4-BE49-F238E27FC236}">
                <a16:creationId xmlns:a16="http://schemas.microsoft.com/office/drawing/2014/main" xmlns="" id="{40F9CDC3-8DA2-A57D-DE5E-3B2CAA30A04C}"/>
              </a:ext>
            </a:extLst>
          </p:cNvPr>
          <p:cNvSpPr>
            <a:spLocks noGrp="1" noChangeArrowheads="1"/>
          </p:cNvSpPr>
          <p:nvPr>
            <p:ph type="ftr" sz="quarter" idx="11"/>
          </p:nvPr>
        </p:nvSpPr>
        <p:spPr/>
        <p:txBody>
          <a:bodyPr/>
          <a:lstStyle>
            <a:lvl1pPr>
              <a:defRPr>
                <a:latin typeface="Arial" panose="020B0604020202020204" pitchFamily="34" charset="0"/>
              </a:defRPr>
            </a:lvl1pPr>
          </a:lstStyle>
          <a:p>
            <a:pPr>
              <a:defRPr/>
            </a:pPr>
            <a:endParaRPr lang="en-US"/>
          </a:p>
        </p:txBody>
      </p:sp>
      <p:sp>
        <p:nvSpPr>
          <p:cNvPr id="6" name="Rectangle 8">
            <a:extLst>
              <a:ext uri="{FF2B5EF4-FFF2-40B4-BE49-F238E27FC236}">
                <a16:creationId xmlns:a16="http://schemas.microsoft.com/office/drawing/2014/main" xmlns="" id="{806FD2E1-2D83-6E30-E613-B3FD12E3823F}"/>
              </a:ext>
            </a:extLst>
          </p:cNvPr>
          <p:cNvSpPr>
            <a:spLocks noGrp="1" noChangeArrowheads="1"/>
          </p:cNvSpPr>
          <p:nvPr>
            <p:ph type="sldNum" sz="quarter" idx="12"/>
          </p:nvPr>
        </p:nvSpPr>
        <p:spPr/>
        <p:txBody>
          <a:bodyPr/>
          <a:lstStyle>
            <a:lvl1pPr>
              <a:defRPr>
                <a:latin typeface="Arial" panose="020B0604020202020204" pitchFamily="34" charset="0"/>
              </a:defRPr>
            </a:lvl1pPr>
          </a:lstStyle>
          <a:p>
            <a:pPr>
              <a:defRPr/>
            </a:pPr>
            <a:fld id="{348BC580-EA6F-4622-AC6E-F073E62D3ADF}" type="slidenum">
              <a:rPr lang="en-US" altLang="en-US"/>
              <a:pPr>
                <a:defRPr/>
              </a:pPr>
              <a:t>‹#›</a:t>
            </a:fld>
            <a:endParaRPr lang="en-US" altLang="en-US"/>
          </a:p>
        </p:txBody>
      </p:sp>
    </p:spTree>
    <p:extLst>
      <p:ext uri="{BB962C8B-B14F-4D97-AF65-F5344CB8AC3E}">
        <p14:creationId xmlns:p14="http://schemas.microsoft.com/office/powerpoint/2010/main" xmlns="" val="2442479442"/>
      </p:ext>
    </p:extLst>
  </p:cSld>
  <p:clrMapOvr>
    <a:masterClrMapping/>
  </p:clrMapOvr>
  <p:transition spd="med"/>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567105" y="1752600"/>
            <a:ext cx="3930162" cy="4267200"/>
          </a:xfrm>
        </p:spPr>
        <p:txBody>
          <a:bodyPr/>
          <a:lstStyle>
            <a:lvl1pPr>
              <a:defRPr sz="2585"/>
            </a:lvl1pPr>
            <a:lvl2pPr>
              <a:defRPr sz="2215"/>
            </a:lvl2pPr>
            <a:lvl3pPr>
              <a:defRPr sz="1846"/>
            </a:lvl3pPr>
            <a:lvl4pPr>
              <a:defRPr sz="1662"/>
            </a:lvl4pPr>
            <a:lvl5pPr>
              <a:defRPr sz="1662"/>
            </a:lvl5pPr>
            <a:lvl6pPr>
              <a:defRPr sz="1662"/>
            </a:lvl6pPr>
            <a:lvl7pPr>
              <a:defRPr sz="1662"/>
            </a:lvl7pPr>
            <a:lvl8pPr>
              <a:defRPr sz="1662"/>
            </a:lvl8pPr>
            <a:lvl9pPr>
              <a:defRPr sz="1662"/>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37943" y="1752600"/>
            <a:ext cx="3930162" cy="4267200"/>
          </a:xfrm>
        </p:spPr>
        <p:txBody>
          <a:bodyPr/>
          <a:lstStyle>
            <a:lvl1pPr>
              <a:defRPr sz="2585"/>
            </a:lvl1pPr>
            <a:lvl2pPr>
              <a:defRPr sz="2215"/>
            </a:lvl2pPr>
            <a:lvl3pPr>
              <a:defRPr sz="1846"/>
            </a:lvl3pPr>
            <a:lvl4pPr>
              <a:defRPr sz="1662"/>
            </a:lvl4pPr>
            <a:lvl5pPr>
              <a:defRPr sz="1662"/>
            </a:lvl5pPr>
            <a:lvl6pPr>
              <a:defRPr sz="1662"/>
            </a:lvl6pPr>
            <a:lvl7pPr>
              <a:defRPr sz="1662"/>
            </a:lvl7pPr>
            <a:lvl8pPr>
              <a:defRPr sz="1662"/>
            </a:lvl8pPr>
            <a:lvl9pPr>
              <a:defRPr sz="1662"/>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6">
            <a:extLst>
              <a:ext uri="{FF2B5EF4-FFF2-40B4-BE49-F238E27FC236}">
                <a16:creationId xmlns:a16="http://schemas.microsoft.com/office/drawing/2014/main" xmlns="" id="{C9CF0804-E2AC-43AE-EE61-26CD5065A98F}"/>
              </a:ext>
            </a:extLst>
          </p:cNvPr>
          <p:cNvSpPr>
            <a:spLocks noGrp="1" noChangeArrowheads="1"/>
          </p:cNvSpPr>
          <p:nvPr>
            <p:ph type="dt" sz="half" idx="10"/>
          </p:nvPr>
        </p:nvSpPr>
        <p:spPr/>
        <p:txBody>
          <a:bodyPr/>
          <a:lstStyle>
            <a:lvl1pPr>
              <a:defRPr>
                <a:latin typeface="Arial" panose="020B0604020202020204" pitchFamily="34" charset="0"/>
              </a:defRPr>
            </a:lvl1pPr>
          </a:lstStyle>
          <a:p>
            <a:pPr>
              <a:defRPr/>
            </a:pPr>
            <a:endParaRPr lang="en-US"/>
          </a:p>
        </p:txBody>
      </p:sp>
      <p:sp>
        <p:nvSpPr>
          <p:cNvPr id="6" name="Rectangle 7">
            <a:extLst>
              <a:ext uri="{FF2B5EF4-FFF2-40B4-BE49-F238E27FC236}">
                <a16:creationId xmlns:a16="http://schemas.microsoft.com/office/drawing/2014/main" xmlns="" id="{95AEA8B6-0405-1032-2EE7-CAD29ADA459B}"/>
              </a:ext>
            </a:extLst>
          </p:cNvPr>
          <p:cNvSpPr>
            <a:spLocks noGrp="1" noChangeArrowheads="1"/>
          </p:cNvSpPr>
          <p:nvPr>
            <p:ph type="ftr" sz="quarter" idx="11"/>
          </p:nvPr>
        </p:nvSpPr>
        <p:spPr/>
        <p:txBody>
          <a:bodyPr/>
          <a:lstStyle>
            <a:lvl1pPr>
              <a:defRPr>
                <a:latin typeface="Arial" panose="020B0604020202020204" pitchFamily="34" charset="0"/>
              </a:defRPr>
            </a:lvl1pPr>
          </a:lstStyle>
          <a:p>
            <a:pPr>
              <a:defRPr/>
            </a:pPr>
            <a:endParaRPr lang="en-US"/>
          </a:p>
        </p:txBody>
      </p:sp>
      <p:sp>
        <p:nvSpPr>
          <p:cNvPr id="7" name="Rectangle 8">
            <a:extLst>
              <a:ext uri="{FF2B5EF4-FFF2-40B4-BE49-F238E27FC236}">
                <a16:creationId xmlns:a16="http://schemas.microsoft.com/office/drawing/2014/main" xmlns="" id="{10BA86AE-4442-4589-6F2F-AF370ABA12DE}"/>
              </a:ext>
            </a:extLst>
          </p:cNvPr>
          <p:cNvSpPr>
            <a:spLocks noGrp="1" noChangeArrowheads="1"/>
          </p:cNvSpPr>
          <p:nvPr>
            <p:ph type="sldNum" sz="quarter" idx="12"/>
          </p:nvPr>
        </p:nvSpPr>
        <p:spPr/>
        <p:txBody>
          <a:bodyPr/>
          <a:lstStyle>
            <a:lvl1pPr>
              <a:defRPr>
                <a:latin typeface="Arial" panose="020B0604020202020204" pitchFamily="34" charset="0"/>
              </a:defRPr>
            </a:lvl1pPr>
          </a:lstStyle>
          <a:p>
            <a:pPr>
              <a:defRPr/>
            </a:pPr>
            <a:fld id="{3BC30853-1FEB-434B-9297-FBB27876A489}" type="slidenum">
              <a:rPr lang="en-US" altLang="en-US"/>
              <a:pPr>
                <a:defRPr/>
              </a:pPr>
              <a:t>‹#›</a:t>
            </a:fld>
            <a:endParaRPr lang="en-US" altLang="en-US"/>
          </a:p>
        </p:txBody>
      </p:sp>
    </p:spTree>
    <p:extLst>
      <p:ext uri="{BB962C8B-B14F-4D97-AF65-F5344CB8AC3E}">
        <p14:creationId xmlns:p14="http://schemas.microsoft.com/office/powerpoint/2010/main" xmlns="" val="2574991955"/>
      </p:ext>
    </p:extLst>
  </p:cSld>
  <p:clrMapOvr>
    <a:masterClrMapping/>
  </p:clrMapOvr>
  <p:transition spd="med"/>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066" cy="639762"/>
          </a:xfrm>
        </p:spPr>
        <p:txBody>
          <a:bodyPr anchor="b"/>
          <a:lstStyle>
            <a:lvl1pPr marL="0" indent="0">
              <a:buNone/>
              <a:defRPr sz="2215" b="1"/>
            </a:lvl1pPr>
            <a:lvl2pPr marL="422041" indent="0">
              <a:buNone/>
              <a:defRPr sz="1846" b="1"/>
            </a:lvl2pPr>
            <a:lvl3pPr marL="844083" indent="0">
              <a:buNone/>
              <a:defRPr sz="1662" b="1"/>
            </a:lvl3pPr>
            <a:lvl4pPr marL="1266124" indent="0">
              <a:buNone/>
              <a:defRPr sz="1477" b="1"/>
            </a:lvl4pPr>
            <a:lvl5pPr marL="1688165" indent="0">
              <a:buNone/>
              <a:defRPr sz="1477" b="1"/>
            </a:lvl5pPr>
            <a:lvl6pPr marL="2110207" indent="0">
              <a:buNone/>
              <a:defRPr sz="1477" b="1"/>
            </a:lvl6pPr>
            <a:lvl7pPr marL="2532248" indent="0">
              <a:buNone/>
              <a:defRPr sz="1477" b="1"/>
            </a:lvl7pPr>
            <a:lvl8pPr marL="2954289" indent="0">
              <a:buNone/>
              <a:defRPr sz="1477" b="1"/>
            </a:lvl8pPr>
            <a:lvl9pPr marL="3376331" indent="0">
              <a:buNone/>
              <a:defRPr sz="1477" b="1"/>
            </a:lvl9pPr>
          </a:lstStyle>
          <a:p>
            <a:pPr lvl="0"/>
            <a:r>
              <a:rPr lang="en-US"/>
              <a:t>Click to edit Master text styles</a:t>
            </a:r>
          </a:p>
        </p:txBody>
      </p:sp>
      <p:sp>
        <p:nvSpPr>
          <p:cNvPr id="4" name="Content Placeholder 3"/>
          <p:cNvSpPr>
            <a:spLocks noGrp="1"/>
          </p:cNvSpPr>
          <p:nvPr>
            <p:ph sz="half" idx="2"/>
          </p:nvPr>
        </p:nvSpPr>
        <p:spPr>
          <a:xfrm>
            <a:off x="457200" y="2174875"/>
            <a:ext cx="4040066" cy="3951288"/>
          </a:xfrm>
        </p:spPr>
        <p:txBody>
          <a:bodyPr/>
          <a:lstStyle>
            <a:lvl1pPr>
              <a:defRPr sz="2215"/>
            </a:lvl1pPr>
            <a:lvl2pPr>
              <a:defRPr sz="1846"/>
            </a:lvl2pPr>
            <a:lvl3pPr>
              <a:defRPr sz="1662"/>
            </a:lvl3pPr>
            <a:lvl4pPr>
              <a:defRPr sz="1477"/>
            </a:lvl4pPr>
            <a:lvl5pPr>
              <a:defRPr sz="1477"/>
            </a:lvl5pPr>
            <a:lvl6pPr>
              <a:defRPr sz="1477"/>
            </a:lvl6pPr>
            <a:lvl7pPr>
              <a:defRPr sz="1477"/>
            </a:lvl7pPr>
            <a:lvl8pPr>
              <a:defRPr sz="1477"/>
            </a:lvl8pPr>
            <a:lvl9pPr>
              <a:defRPr sz="1477"/>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270" y="1535113"/>
            <a:ext cx="4041531" cy="639762"/>
          </a:xfrm>
        </p:spPr>
        <p:txBody>
          <a:bodyPr anchor="b"/>
          <a:lstStyle>
            <a:lvl1pPr marL="0" indent="0">
              <a:buNone/>
              <a:defRPr sz="2215" b="1"/>
            </a:lvl1pPr>
            <a:lvl2pPr marL="422041" indent="0">
              <a:buNone/>
              <a:defRPr sz="1846" b="1"/>
            </a:lvl2pPr>
            <a:lvl3pPr marL="844083" indent="0">
              <a:buNone/>
              <a:defRPr sz="1662" b="1"/>
            </a:lvl3pPr>
            <a:lvl4pPr marL="1266124" indent="0">
              <a:buNone/>
              <a:defRPr sz="1477" b="1"/>
            </a:lvl4pPr>
            <a:lvl5pPr marL="1688165" indent="0">
              <a:buNone/>
              <a:defRPr sz="1477" b="1"/>
            </a:lvl5pPr>
            <a:lvl6pPr marL="2110207" indent="0">
              <a:buNone/>
              <a:defRPr sz="1477" b="1"/>
            </a:lvl6pPr>
            <a:lvl7pPr marL="2532248" indent="0">
              <a:buNone/>
              <a:defRPr sz="1477" b="1"/>
            </a:lvl7pPr>
            <a:lvl8pPr marL="2954289" indent="0">
              <a:buNone/>
              <a:defRPr sz="1477" b="1"/>
            </a:lvl8pPr>
            <a:lvl9pPr marL="3376331" indent="0">
              <a:buNone/>
              <a:defRPr sz="1477" b="1"/>
            </a:lvl9pPr>
          </a:lstStyle>
          <a:p>
            <a:pPr lvl="0"/>
            <a:r>
              <a:rPr lang="en-US"/>
              <a:t>Click to edit Master text styles</a:t>
            </a:r>
          </a:p>
        </p:txBody>
      </p:sp>
      <p:sp>
        <p:nvSpPr>
          <p:cNvPr id="6" name="Content Placeholder 5"/>
          <p:cNvSpPr>
            <a:spLocks noGrp="1"/>
          </p:cNvSpPr>
          <p:nvPr>
            <p:ph sz="quarter" idx="4"/>
          </p:nvPr>
        </p:nvSpPr>
        <p:spPr>
          <a:xfrm>
            <a:off x="4645270" y="2174875"/>
            <a:ext cx="4041531" cy="3951288"/>
          </a:xfrm>
        </p:spPr>
        <p:txBody>
          <a:bodyPr/>
          <a:lstStyle>
            <a:lvl1pPr>
              <a:defRPr sz="2215"/>
            </a:lvl1pPr>
            <a:lvl2pPr>
              <a:defRPr sz="1846"/>
            </a:lvl2pPr>
            <a:lvl3pPr>
              <a:defRPr sz="1662"/>
            </a:lvl3pPr>
            <a:lvl4pPr>
              <a:defRPr sz="1477"/>
            </a:lvl4pPr>
            <a:lvl5pPr>
              <a:defRPr sz="1477"/>
            </a:lvl5pPr>
            <a:lvl6pPr>
              <a:defRPr sz="1477"/>
            </a:lvl6pPr>
            <a:lvl7pPr>
              <a:defRPr sz="1477"/>
            </a:lvl7pPr>
            <a:lvl8pPr>
              <a:defRPr sz="1477"/>
            </a:lvl8pPr>
            <a:lvl9pPr>
              <a:defRPr sz="1477"/>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xmlns="" id="{6D37D3B7-7F43-E61B-974E-A38F7515B8B9}"/>
              </a:ext>
            </a:extLst>
          </p:cNvPr>
          <p:cNvSpPr>
            <a:spLocks noGrp="1" noChangeArrowheads="1"/>
          </p:cNvSpPr>
          <p:nvPr>
            <p:ph type="dt" sz="half" idx="10"/>
          </p:nvPr>
        </p:nvSpPr>
        <p:spPr/>
        <p:txBody>
          <a:bodyPr/>
          <a:lstStyle>
            <a:lvl1pPr>
              <a:defRPr>
                <a:latin typeface="Arial" panose="020B0604020202020204" pitchFamily="34" charset="0"/>
              </a:defRPr>
            </a:lvl1pPr>
          </a:lstStyle>
          <a:p>
            <a:pPr>
              <a:defRPr/>
            </a:pPr>
            <a:endParaRPr lang="en-US"/>
          </a:p>
        </p:txBody>
      </p:sp>
      <p:sp>
        <p:nvSpPr>
          <p:cNvPr id="8" name="Footer Placeholder 7">
            <a:extLst>
              <a:ext uri="{FF2B5EF4-FFF2-40B4-BE49-F238E27FC236}">
                <a16:creationId xmlns:a16="http://schemas.microsoft.com/office/drawing/2014/main" xmlns="" id="{59F7C9D3-C54B-753D-D2A9-383E53D73C11}"/>
              </a:ext>
            </a:extLst>
          </p:cNvPr>
          <p:cNvSpPr>
            <a:spLocks noGrp="1" noChangeArrowheads="1"/>
          </p:cNvSpPr>
          <p:nvPr>
            <p:ph type="ftr" sz="quarter" idx="11"/>
          </p:nvPr>
        </p:nvSpPr>
        <p:spPr/>
        <p:txBody>
          <a:bodyPr/>
          <a:lstStyle>
            <a:lvl1pPr>
              <a:defRPr>
                <a:latin typeface="Arial" panose="020B0604020202020204" pitchFamily="34" charset="0"/>
              </a:defRPr>
            </a:lvl1pPr>
          </a:lstStyle>
          <a:p>
            <a:pPr>
              <a:defRPr/>
            </a:pPr>
            <a:endParaRPr lang="en-US"/>
          </a:p>
        </p:txBody>
      </p:sp>
      <p:sp>
        <p:nvSpPr>
          <p:cNvPr id="9" name="Slide Number Placeholder 8">
            <a:extLst>
              <a:ext uri="{FF2B5EF4-FFF2-40B4-BE49-F238E27FC236}">
                <a16:creationId xmlns:a16="http://schemas.microsoft.com/office/drawing/2014/main" xmlns="" id="{D790A43C-516B-0D18-5B34-9D51641F275F}"/>
              </a:ext>
            </a:extLst>
          </p:cNvPr>
          <p:cNvSpPr>
            <a:spLocks noGrp="1" noChangeArrowheads="1"/>
          </p:cNvSpPr>
          <p:nvPr>
            <p:ph type="sldNum" sz="quarter" idx="12"/>
          </p:nvPr>
        </p:nvSpPr>
        <p:spPr/>
        <p:txBody>
          <a:bodyPr/>
          <a:lstStyle>
            <a:lvl1pPr>
              <a:defRPr>
                <a:latin typeface="Arial" panose="020B0604020202020204" pitchFamily="34" charset="0"/>
              </a:defRPr>
            </a:lvl1pPr>
          </a:lstStyle>
          <a:p>
            <a:pPr>
              <a:defRPr/>
            </a:pPr>
            <a:fld id="{34AA2809-BF75-4ED6-81C8-201A0C78E8DA}" type="slidenum">
              <a:rPr lang="en-US" altLang="en-US"/>
              <a:pPr>
                <a:defRPr/>
              </a:pPr>
              <a:t>‹#›</a:t>
            </a:fld>
            <a:endParaRPr lang="en-US" altLang="en-US"/>
          </a:p>
        </p:txBody>
      </p:sp>
    </p:spTree>
    <p:extLst>
      <p:ext uri="{BB962C8B-B14F-4D97-AF65-F5344CB8AC3E}">
        <p14:creationId xmlns:p14="http://schemas.microsoft.com/office/powerpoint/2010/main" xmlns="" val="2210593678"/>
      </p:ext>
    </p:extLst>
  </p:cSld>
  <p:clrMapOvr>
    <a:masterClrMapping/>
  </p:clrMapOvr>
  <p:transition spd="med"/>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6">
            <a:extLst>
              <a:ext uri="{FF2B5EF4-FFF2-40B4-BE49-F238E27FC236}">
                <a16:creationId xmlns:a16="http://schemas.microsoft.com/office/drawing/2014/main" xmlns="" id="{BBE72E2A-0068-AD43-DAE5-F5CC9947A8B8}"/>
              </a:ext>
            </a:extLst>
          </p:cNvPr>
          <p:cNvSpPr>
            <a:spLocks noGrp="1" noChangeArrowheads="1"/>
          </p:cNvSpPr>
          <p:nvPr>
            <p:ph type="dt" sz="half" idx="10"/>
          </p:nvPr>
        </p:nvSpPr>
        <p:spPr/>
        <p:txBody>
          <a:bodyPr/>
          <a:lstStyle>
            <a:lvl1pPr>
              <a:defRPr>
                <a:latin typeface="Arial" panose="020B0604020202020204" pitchFamily="34" charset="0"/>
              </a:defRPr>
            </a:lvl1pPr>
          </a:lstStyle>
          <a:p>
            <a:pPr>
              <a:defRPr/>
            </a:pPr>
            <a:endParaRPr lang="en-US"/>
          </a:p>
        </p:txBody>
      </p:sp>
      <p:sp>
        <p:nvSpPr>
          <p:cNvPr id="4" name="Rectangle 7">
            <a:extLst>
              <a:ext uri="{FF2B5EF4-FFF2-40B4-BE49-F238E27FC236}">
                <a16:creationId xmlns:a16="http://schemas.microsoft.com/office/drawing/2014/main" xmlns="" id="{EE7266E1-FAD8-D21D-5FA2-0E954C42C53E}"/>
              </a:ext>
            </a:extLst>
          </p:cNvPr>
          <p:cNvSpPr>
            <a:spLocks noGrp="1" noChangeArrowheads="1"/>
          </p:cNvSpPr>
          <p:nvPr>
            <p:ph type="ftr" sz="quarter" idx="11"/>
          </p:nvPr>
        </p:nvSpPr>
        <p:spPr/>
        <p:txBody>
          <a:bodyPr/>
          <a:lstStyle>
            <a:lvl1pPr>
              <a:defRPr>
                <a:latin typeface="Arial" panose="020B0604020202020204" pitchFamily="34" charset="0"/>
              </a:defRPr>
            </a:lvl1pPr>
          </a:lstStyle>
          <a:p>
            <a:pPr>
              <a:defRPr/>
            </a:pPr>
            <a:endParaRPr lang="en-US"/>
          </a:p>
        </p:txBody>
      </p:sp>
      <p:sp>
        <p:nvSpPr>
          <p:cNvPr id="5" name="Rectangle 8">
            <a:extLst>
              <a:ext uri="{FF2B5EF4-FFF2-40B4-BE49-F238E27FC236}">
                <a16:creationId xmlns:a16="http://schemas.microsoft.com/office/drawing/2014/main" xmlns="" id="{BEEB9AB8-0C4C-F919-A423-FD3B0F5AB61A}"/>
              </a:ext>
            </a:extLst>
          </p:cNvPr>
          <p:cNvSpPr>
            <a:spLocks noGrp="1" noChangeArrowheads="1"/>
          </p:cNvSpPr>
          <p:nvPr>
            <p:ph type="sldNum" sz="quarter" idx="12"/>
          </p:nvPr>
        </p:nvSpPr>
        <p:spPr/>
        <p:txBody>
          <a:bodyPr/>
          <a:lstStyle>
            <a:lvl1pPr>
              <a:defRPr>
                <a:latin typeface="Arial" panose="020B0604020202020204" pitchFamily="34" charset="0"/>
              </a:defRPr>
            </a:lvl1pPr>
          </a:lstStyle>
          <a:p>
            <a:pPr>
              <a:defRPr/>
            </a:pPr>
            <a:fld id="{D10E13C2-3BC2-491D-BC24-D7608CB50688}" type="slidenum">
              <a:rPr lang="en-US" altLang="en-US"/>
              <a:pPr>
                <a:defRPr/>
              </a:pPr>
              <a:t>‹#›</a:t>
            </a:fld>
            <a:endParaRPr lang="en-US" altLang="en-US"/>
          </a:p>
        </p:txBody>
      </p:sp>
    </p:spTree>
    <p:extLst>
      <p:ext uri="{BB962C8B-B14F-4D97-AF65-F5344CB8AC3E}">
        <p14:creationId xmlns:p14="http://schemas.microsoft.com/office/powerpoint/2010/main" xmlns="" val="1747871259"/>
      </p:ext>
    </p:extLst>
  </p:cSld>
  <p:clrMapOvr>
    <a:masterClrMapping/>
  </p:clrMapOvr>
  <p:transition spd="med"/>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6">
            <a:extLst>
              <a:ext uri="{FF2B5EF4-FFF2-40B4-BE49-F238E27FC236}">
                <a16:creationId xmlns:a16="http://schemas.microsoft.com/office/drawing/2014/main" xmlns="" id="{5997DD20-4328-4A26-0F7A-581F68BC9718}"/>
              </a:ext>
            </a:extLst>
          </p:cNvPr>
          <p:cNvSpPr>
            <a:spLocks noGrp="1" noChangeArrowheads="1"/>
          </p:cNvSpPr>
          <p:nvPr>
            <p:ph type="dt" sz="half" idx="10"/>
          </p:nvPr>
        </p:nvSpPr>
        <p:spPr/>
        <p:txBody>
          <a:bodyPr/>
          <a:lstStyle>
            <a:lvl1pPr>
              <a:defRPr>
                <a:latin typeface="Arial" panose="020B0604020202020204" pitchFamily="34" charset="0"/>
              </a:defRPr>
            </a:lvl1pPr>
          </a:lstStyle>
          <a:p>
            <a:pPr>
              <a:defRPr/>
            </a:pPr>
            <a:endParaRPr lang="en-US"/>
          </a:p>
        </p:txBody>
      </p:sp>
      <p:sp>
        <p:nvSpPr>
          <p:cNvPr id="3" name="Rectangle 7">
            <a:extLst>
              <a:ext uri="{FF2B5EF4-FFF2-40B4-BE49-F238E27FC236}">
                <a16:creationId xmlns:a16="http://schemas.microsoft.com/office/drawing/2014/main" xmlns="" id="{3F5C2477-25BD-B3C8-CE06-B7CD00DDF74F}"/>
              </a:ext>
            </a:extLst>
          </p:cNvPr>
          <p:cNvSpPr>
            <a:spLocks noGrp="1" noChangeArrowheads="1"/>
          </p:cNvSpPr>
          <p:nvPr>
            <p:ph type="ftr" sz="quarter" idx="11"/>
          </p:nvPr>
        </p:nvSpPr>
        <p:spPr/>
        <p:txBody>
          <a:bodyPr/>
          <a:lstStyle>
            <a:lvl1pPr>
              <a:defRPr>
                <a:latin typeface="Arial" panose="020B0604020202020204" pitchFamily="34" charset="0"/>
              </a:defRPr>
            </a:lvl1pPr>
          </a:lstStyle>
          <a:p>
            <a:pPr>
              <a:defRPr/>
            </a:pPr>
            <a:endParaRPr lang="en-US"/>
          </a:p>
        </p:txBody>
      </p:sp>
      <p:sp>
        <p:nvSpPr>
          <p:cNvPr id="4" name="Rectangle 8">
            <a:extLst>
              <a:ext uri="{FF2B5EF4-FFF2-40B4-BE49-F238E27FC236}">
                <a16:creationId xmlns:a16="http://schemas.microsoft.com/office/drawing/2014/main" xmlns="" id="{7770B9CA-07A5-E0A4-A06D-587CC4CD7A3E}"/>
              </a:ext>
            </a:extLst>
          </p:cNvPr>
          <p:cNvSpPr>
            <a:spLocks noGrp="1" noChangeArrowheads="1"/>
          </p:cNvSpPr>
          <p:nvPr>
            <p:ph type="sldNum" sz="quarter" idx="12"/>
          </p:nvPr>
        </p:nvSpPr>
        <p:spPr/>
        <p:txBody>
          <a:bodyPr/>
          <a:lstStyle>
            <a:lvl1pPr>
              <a:defRPr>
                <a:latin typeface="Arial" panose="020B0604020202020204" pitchFamily="34" charset="0"/>
              </a:defRPr>
            </a:lvl1pPr>
          </a:lstStyle>
          <a:p>
            <a:pPr>
              <a:defRPr/>
            </a:pPr>
            <a:fld id="{DE9515CC-4974-4D3B-86A9-FAF5CA2A433A}" type="slidenum">
              <a:rPr lang="en-US" altLang="en-US"/>
              <a:pPr>
                <a:defRPr/>
              </a:pPr>
              <a:t>‹#›</a:t>
            </a:fld>
            <a:endParaRPr lang="en-US" altLang="en-US"/>
          </a:p>
        </p:txBody>
      </p:sp>
    </p:spTree>
    <p:extLst>
      <p:ext uri="{BB962C8B-B14F-4D97-AF65-F5344CB8AC3E}">
        <p14:creationId xmlns:p14="http://schemas.microsoft.com/office/powerpoint/2010/main" xmlns="" val="524443667"/>
      </p:ext>
    </p:extLst>
  </p:cSld>
  <p:clrMapOvr>
    <a:masterClrMapping/>
  </p:clrMapOvr>
  <p:transition spd="med"/>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435" cy="1162050"/>
          </a:xfrm>
        </p:spPr>
        <p:txBody>
          <a:bodyPr/>
          <a:lstStyle>
            <a:lvl1pPr algn="l">
              <a:defRPr sz="1846" b="1"/>
            </a:lvl1pPr>
          </a:lstStyle>
          <a:p>
            <a:r>
              <a:rPr lang="en-US"/>
              <a:t>Click to edit Master title style</a:t>
            </a:r>
          </a:p>
        </p:txBody>
      </p:sp>
      <p:sp>
        <p:nvSpPr>
          <p:cNvPr id="3" name="Content Placeholder 2"/>
          <p:cNvSpPr>
            <a:spLocks noGrp="1"/>
          </p:cNvSpPr>
          <p:nvPr>
            <p:ph idx="1"/>
          </p:nvPr>
        </p:nvSpPr>
        <p:spPr>
          <a:xfrm>
            <a:off x="3575538" y="273051"/>
            <a:ext cx="5111262" cy="5853113"/>
          </a:xfrm>
        </p:spPr>
        <p:txBody>
          <a:bodyPr/>
          <a:lstStyle>
            <a:lvl1pPr>
              <a:defRPr sz="2954"/>
            </a:lvl1pPr>
            <a:lvl2pPr>
              <a:defRPr sz="2585"/>
            </a:lvl2pPr>
            <a:lvl3pPr>
              <a:defRPr sz="2215"/>
            </a:lvl3pPr>
            <a:lvl4pPr>
              <a:defRPr sz="1846"/>
            </a:lvl4pPr>
            <a:lvl5pPr>
              <a:defRPr sz="1846"/>
            </a:lvl5pPr>
            <a:lvl6pPr>
              <a:defRPr sz="1846"/>
            </a:lvl6pPr>
            <a:lvl7pPr>
              <a:defRPr sz="1846"/>
            </a:lvl7pPr>
            <a:lvl8pPr>
              <a:defRPr sz="1846"/>
            </a:lvl8pPr>
            <a:lvl9pPr>
              <a:defRPr sz="1846"/>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1"/>
            <a:ext cx="3008435" cy="4691063"/>
          </a:xfrm>
        </p:spPr>
        <p:txBody>
          <a:bodyPr/>
          <a:lstStyle>
            <a:lvl1pPr marL="0" indent="0">
              <a:buNone/>
              <a:defRPr sz="1292"/>
            </a:lvl1pPr>
            <a:lvl2pPr marL="422041" indent="0">
              <a:buNone/>
              <a:defRPr sz="1108"/>
            </a:lvl2pPr>
            <a:lvl3pPr marL="844083" indent="0">
              <a:buNone/>
              <a:defRPr sz="923"/>
            </a:lvl3pPr>
            <a:lvl4pPr marL="1266124" indent="0">
              <a:buNone/>
              <a:defRPr sz="831"/>
            </a:lvl4pPr>
            <a:lvl5pPr marL="1688165" indent="0">
              <a:buNone/>
              <a:defRPr sz="831"/>
            </a:lvl5pPr>
            <a:lvl6pPr marL="2110207" indent="0">
              <a:buNone/>
              <a:defRPr sz="831"/>
            </a:lvl6pPr>
            <a:lvl7pPr marL="2532248" indent="0">
              <a:buNone/>
              <a:defRPr sz="831"/>
            </a:lvl7pPr>
            <a:lvl8pPr marL="2954289" indent="0">
              <a:buNone/>
              <a:defRPr sz="831"/>
            </a:lvl8pPr>
            <a:lvl9pPr marL="3376331" indent="0">
              <a:buNone/>
              <a:defRPr sz="831"/>
            </a:lvl9pPr>
          </a:lstStyle>
          <a:p>
            <a:pPr lvl="0"/>
            <a:r>
              <a:rPr lang="en-US"/>
              <a:t>Click to edit Master text styles</a:t>
            </a:r>
          </a:p>
        </p:txBody>
      </p:sp>
      <p:sp>
        <p:nvSpPr>
          <p:cNvPr id="5" name="Rectangle 6">
            <a:extLst>
              <a:ext uri="{FF2B5EF4-FFF2-40B4-BE49-F238E27FC236}">
                <a16:creationId xmlns:a16="http://schemas.microsoft.com/office/drawing/2014/main" xmlns="" id="{B0DBF394-E1A1-4230-C5DD-477947E9ADC3}"/>
              </a:ext>
            </a:extLst>
          </p:cNvPr>
          <p:cNvSpPr>
            <a:spLocks noGrp="1" noChangeArrowheads="1"/>
          </p:cNvSpPr>
          <p:nvPr>
            <p:ph type="dt" sz="half" idx="10"/>
          </p:nvPr>
        </p:nvSpPr>
        <p:spPr/>
        <p:txBody>
          <a:bodyPr/>
          <a:lstStyle>
            <a:lvl1pPr>
              <a:defRPr>
                <a:latin typeface="Arial" panose="020B0604020202020204" pitchFamily="34" charset="0"/>
              </a:defRPr>
            </a:lvl1pPr>
          </a:lstStyle>
          <a:p>
            <a:pPr>
              <a:defRPr/>
            </a:pPr>
            <a:endParaRPr lang="en-US"/>
          </a:p>
        </p:txBody>
      </p:sp>
      <p:sp>
        <p:nvSpPr>
          <p:cNvPr id="6" name="Rectangle 7">
            <a:extLst>
              <a:ext uri="{FF2B5EF4-FFF2-40B4-BE49-F238E27FC236}">
                <a16:creationId xmlns:a16="http://schemas.microsoft.com/office/drawing/2014/main" xmlns="" id="{1F8A7FDC-4A9E-857C-740B-B3682889C72E}"/>
              </a:ext>
            </a:extLst>
          </p:cNvPr>
          <p:cNvSpPr>
            <a:spLocks noGrp="1" noChangeArrowheads="1"/>
          </p:cNvSpPr>
          <p:nvPr>
            <p:ph type="ftr" sz="quarter" idx="11"/>
          </p:nvPr>
        </p:nvSpPr>
        <p:spPr/>
        <p:txBody>
          <a:bodyPr/>
          <a:lstStyle>
            <a:lvl1pPr>
              <a:defRPr>
                <a:latin typeface="Arial" panose="020B0604020202020204" pitchFamily="34" charset="0"/>
              </a:defRPr>
            </a:lvl1pPr>
          </a:lstStyle>
          <a:p>
            <a:pPr>
              <a:defRPr/>
            </a:pPr>
            <a:endParaRPr lang="en-US"/>
          </a:p>
        </p:txBody>
      </p:sp>
      <p:sp>
        <p:nvSpPr>
          <p:cNvPr id="7" name="Rectangle 8">
            <a:extLst>
              <a:ext uri="{FF2B5EF4-FFF2-40B4-BE49-F238E27FC236}">
                <a16:creationId xmlns:a16="http://schemas.microsoft.com/office/drawing/2014/main" xmlns="" id="{A7ECEAC7-34E7-06BD-8B8B-996FF307E70E}"/>
              </a:ext>
            </a:extLst>
          </p:cNvPr>
          <p:cNvSpPr>
            <a:spLocks noGrp="1" noChangeArrowheads="1"/>
          </p:cNvSpPr>
          <p:nvPr>
            <p:ph type="sldNum" sz="quarter" idx="12"/>
          </p:nvPr>
        </p:nvSpPr>
        <p:spPr/>
        <p:txBody>
          <a:bodyPr/>
          <a:lstStyle>
            <a:lvl1pPr>
              <a:defRPr>
                <a:latin typeface="Arial" panose="020B0604020202020204" pitchFamily="34" charset="0"/>
              </a:defRPr>
            </a:lvl1pPr>
          </a:lstStyle>
          <a:p>
            <a:pPr>
              <a:defRPr/>
            </a:pPr>
            <a:fld id="{F9D41353-5545-4F78-8EFC-E237ADF8815D}" type="slidenum">
              <a:rPr lang="en-US" altLang="en-US"/>
              <a:pPr>
                <a:defRPr/>
              </a:pPr>
              <a:t>‹#›</a:t>
            </a:fld>
            <a:endParaRPr lang="en-US" altLang="en-US"/>
          </a:p>
        </p:txBody>
      </p:sp>
    </p:spTree>
    <p:extLst>
      <p:ext uri="{BB962C8B-B14F-4D97-AF65-F5344CB8AC3E}">
        <p14:creationId xmlns:p14="http://schemas.microsoft.com/office/powerpoint/2010/main" xmlns="" val="3512134423"/>
      </p:ext>
    </p:extLst>
  </p:cSld>
  <p:clrMapOvr>
    <a:masterClrMapping/>
  </p:clrMapOvr>
  <p:transition spd="med"/>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166" y="4800600"/>
            <a:ext cx="5486400" cy="566738"/>
          </a:xfrm>
        </p:spPr>
        <p:txBody>
          <a:bodyPr/>
          <a:lstStyle>
            <a:lvl1pPr algn="l">
              <a:defRPr sz="1846" b="1"/>
            </a:lvl1pPr>
          </a:lstStyle>
          <a:p>
            <a:r>
              <a:rPr lang="en-US"/>
              <a:t>Click to edit Master title style</a:t>
            </a:r>
          </a:p>
        </p:txBody>
      </p:sp>
      <p:sp>
        <p:nvSpPr>
          <p:cNvPr id="3" name="Picture Placeholder 2"/>
          <p:cNvSpPr>
            <a:spLocks noGrp="1"/>
          </p:cNvSpPr>
          <p:nvPr>
            <p:ph type="pic" idx="1"/>
          </p:nvPr>
        </p:nvSpPr>
        <p:spPr>
          <a:xfrm>
            <a:off x="1792166" y="612775"/>
            <a:ext cx="5486400" cy="4114800"/>
          </a:xfrm>
        </p:spPr>
        <p:txBody>
          <a:bodyPr/>
          <a:lstStyle>
            <a:lvl1pPr marL="0" indent="0">
              <a:buNone/>
              <a:defRPr sz="2954"/>
            </a:lvl1pPr>
            <a:lvl2pPr marL="422041" indent="0">
              <a:buNone/>
              <a:defRPr sz="2585"/>
            </a:lvl2pPr>
            <a:lvl3pPr marL="844083" indent="0">
              <a:buNone/>
              <a:defRPr sz="2215"/>
            </a:lvl3pPr>
            <a:lvl4pPr marL="1266124" indent="0">
              <a:buNone/>
              <a:defRPr sz="1846"/>
            </a:lvl4pPr>
            <a:lvl5pPr marL="1688165" indent="0">
              <a:buNone/>
              <a:defRPr sz="1846"/>
            </a:lvl5pPr>
            <a:lvl6pPr marL="2110207" indent="0">
              <a:buNone/>
              <a:defRPr sz="1846"/>
            </a:lvl6pPr>
            <a:lvl7pPr marL="2532248" indent="0">
              <a:buNone/>
              <a:defRPr sz="1846"/>
            </a:lvl7pPr>
            <a:lvl8pPr marL="2954289" indent="0">
              <a:buNone/>
              <a:defRPr sz="1846"/>
            </a:lvl8pPr>
            <a:lvl9pPr marL="3376331" indent="0">
              <a:buNone/>
              <a:defRPr sz="1846"/>
            </a:lvl9pPr>
          </a:lstStyle>
          <a:p>
            <a:pPr lvl="0"/>
            <a:endParaRPr lang="en-US" noProof="0"/>
          </a:p>
        </p:txBody>
      </p:sp>
      <p:sp>
        <p:nvSpPr>
          <p:cNvPr id="4" name="Text Placeholder 3"/>
          <p:cNvSpPr>
            <a:spLocks noGrp="1"/>
          </p:cNvSpPr>
          <p:nvPr>
            <p:ph type="body" sz="half" idx="2"/>
          </p:nvPr>
        </p:nvSpPr>
        <p:spPr>
          <a:xfrm>
            <a:off x="1792166" y="5367338"/>
            <a:ext cx="5486400" cy="804862"/>
          </a:xfrm>
        </p:spPr>
        <p:txBody>
          <a:bodyPr/>
          <a:lstStyle>
            <a:lvl1pPr marL="0" indent="0">
              <a:buNone/>
              <a:defRPr sz="1292"/>
            </a:lvl1pPr>
            <a:lvl2pPr marL="422041" indent="0">
              <a:buNone/>
              <a:defRPr sz="1108"/>
            </a:lvl2pPr>
            <a:lvl3pPr marL="844083" indent="0">
              <a:buNone/>
              <a:defRPr sz="923"/>
            </a:lvl3pPr>
            <a:lvl4pPr marL="1266124" indent="0">
              <a:buNone/>
              <a:defRPr sz="831"/>
            </a:lvl4pPr>
            <a:lvl5pPr marL="1688165" indent="0">
              <a:buNone/>
              <a:defRPr sz="831"/>
            </a:lvl5pPr>
            <a:lvl6pPr marL="2110207" indent="0">
              <a:buNone/>
              <a:defRPr sz="831"/>
            </a:lvl6pPr>
            <a:lvl7pPr marL="2532248" indent="0">
              <a:buNone/>
              <a:defRPr sz="831"/>
            </a:lvl7pPr>
            <a:lvl8pPr marL="2954289" indent="0">
              <a:buNone/>
              <a:defRPr sz="831"/>
            </a:lvl8pPr>
            <a:lvl9pPr marL="3376331" indent="0">
              <a:buNone/>
              <a:defRPr sz="831"/>
            </a:lvl9pPr>
          </a:lstStyle>
          <a:p>
            <a:pPr lvl="0"/>
            <a:r>
              <a:rPr lang="en-US"/>
              <a:t>Click to edit Master text styles</a:t>
            </a:r>
          </a:p>
        </p:txBody>
      </p:sp>
      <p:sp>
        <p:nvSpPr>
          <p:cNvPr id="5" name="Rectangle 6">
            <a:extLst>
              <a:ext uri="{FF2B5EF4-FFF2-40B4-BE49-F238E27FC236}">
                <a16:creationId xmlns:a16="http://schemas.microsoft.com/office/drawing/2014/main" xmlns="" id="{E8F375B5-8768-F3CE-FF5E-70A7BDDD2193}"/>
              </a:ext>
            </a:extLst>
          </p:cNvPr>
          <p:cNvSpPr>
            <a:spLocks noGrp="1" noChangeArrowheads="1"/>
          </p:cNvSpPr>
          <p:nvPr>
            <p:ph type="dt" sz="half" idx="10"/>
          </p:nvPr>
        </p:nvSpPr>
        <p:spPr/>
        <p:txBody>
          <a:bodyPr/>
          <a:lstStyle>
            <a:lvl1pPr>
              <a:defRPr>
                <a:latin typeface="Arial" panose="020B0604020202020204" pitchFamily="34" charset="0"/>
              </a:defRPr>
            </a:lvl1pPr>
          </a:lstStyle>
          <a:p>
            <a:pPr>
              <a:defRPr/>
            </a:pPr>
            <a:endParaRPr lang="en-US"/>
          </a:p>
        </p:txBody>
      </p:sp>
      <p:sp>
        <p:nvSpPr>
          <p:cNvPr id="6" name="Rectangle 7">
            <a:extLst>
              <a:ext uri="{FF2B5EF4-FFF2-40B4-BE49-F238E27FC236}">
                <a16:creationId xmlns:a16="http://schemas.microsoft.com/office/drawing/2014/main" xmlns="" id="{7AE4419E-C4BF-0996-E638-065D4F3E8949}"/>
              </a:ext>
            </a:extLst>
          </p:cNvPr>
          <p:cNvSpPr>
            <a:spLocks noGrp="1" noChangeArrowheads="1"/>
          </p:cNvSpPr>
          <p:nvPr>
            <p:ph type="ftr" sz="quarter" idx="11"/>
          </p:nvPr>
        </p:nvSpPr>
        <p:spPr/>
        <p:txBody>
          <a:bodyPr/>
          <a:lstStyle>
            <a:lvl1pPr>
              <a:defRPr>
                <a:latin typeface="Arial" panose="020B0604020202020204" pitchFamily="34" charset="0"/>
              </a:defRPr>
            </a:lvl1pPr>
          </a:lstStyle>
          <a:p>
            <a:pPr>
              <a:defRPr/>
            </a:pPr>
            <a:endParaRPr lang="en-US"/>
          </a:p>
        </p:txBody>
      </p:sp>
      <p:sp>
        <p:nvSpPr>
          <p:cNvPr id="7" name="Rectangle 8">
            <a:extLst>
              <a:ext uri="{FF2B5EF4-FFF2-40B4-BE49-F238E27FC236}">
                <a16:creationId xmlns:a16="http://schemas.microsoft.com/office/drawing/2014/main" xmlns="" id="{EB444CFD-9015-FBFA-7151-4EE66E8EA535}"/>
              </a:ext>
            </a:extLst>
          </p:cNvPr>
          <p:cNvSpPr>
            <a:spLocks noGrp="1" noChangeArrowheads="1"/>
          </p:cNvSpPr>
          <p:nvPr>
            <p:ph type="sldNum" sz="quarter" idx="12"/>
          </p:nvPr>
        </p:nvSpPr>
        <p:spPr/>
        <p:txBody>
          <a:bodyPr/>
          <a:lstStyle>
            <a:lvl1pPr>
              <a:defRPr>
                <a:latin typeface="Arial" panose="020B0604020202020204" pitchFamily="34" charset="0"/>
              </a:defRPr>
            </a:lvl1pPr>
          </a:lstStyle>
          <a:p>
            <a:pPr>
              <a:defRPr/>
            </a:pPr>
            <a:fld id="{7AD878EC-6055-4A18-A6BD-F8A32A010270}" type="slidenum">
              <a:rPr lang="en-US" altLang="en-US"/>
              <a:pPr>
                <a:defRPr/>
              </a:pPr>
              <a:t>‹#›</a:t>
            </a:fld>
            <a:endParaRPr lang="en-US" altLang="en-US"/>
          </a:p>
        </p:txBody>
      </p:sp>
    </p:spTree>
    <p:extLst>
      <p:ext uri="{BB962C8B-B14F-4D97-AF65-F5344CB8AC3E}">
        <p14:creationId xmlns:p14="http://schemas.microsoft.com/office/powerpoint/2010/main" xmlns="" val="1072942788"/>
      </p:ext>
    </p:extLst>
  </p:cSld>
  <p:clrMapOvr>
    <a:masterClrMapping/>
  </p:clrMapOvr>
  <p:transition spd="med"/>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6">
            <a:extLst>
              <a:ext uri="{FF2B5EF4-FFF2-40B4-BE49-F238E27FC236}">
                <a16:creationId xmlns:a16="http://schemas.microsoft.com/office/drawing/2014/main" xmlns="" id="{BE4E8A5F-20DD-AB6C-EEBB-56DA0B2A2B49}"/>
              </a:ext>
            </a:extLst>
          </p:cNvPr>
          <p:cNvSpPr>
            <a:spLocks noGrp="1" noChangeArrowheads="1"/>
          </p:cNvSpPr>
          <p:nvPr>
            <p:ph type="dt" sz="half" idx="10"/>
          </p:nvPr>
        </p:nvSpPr>
        <p:spPr/>
        <p:txBody>
          <a:bodyPr/>
          <a:lstStyle>
            <a:lvl1pPr>
              <a:defRPr>
                <a:latin typeface="Arial" panose="020B0604020202020204" pitchFamily="34" charset="0"/>
              </a:defRPr>
            </a:lvl1pPr>
          </a:lstStyle>
          <a:p>
            <a:pPr>
              <a:defRPr/>
            </a:pPr>
            <a:endParaRPr lang="en-US"/>
          </a:p>
        </p:txBody>
      </p:sp>
      <p:sp>
        <p:nvSpPr>
          <p:cNvPr id="5" name="Rectangle 7">
            <a:extLst>
              <a:ext uri="{FF2B5EF4-FFF2-40B4-BE49-F238E27FC236}">
                <a16:creationId xmlns:a16="http://schemas.microsoft.com/office/drawing/2014/main" xmlns="" id="{1CD901FB-49C1-AE36-AE41-10A311EB4D0A}"/>
              </a:ext>
            </a:extLst>
          </p:cNvPr>
          <p:cNvSpPr>
            <a:spLocks noGrp="1" noChangeArrowheads="1"/>
          </p:cNvSpPr>
          <p:nvPr>
            <p:ph type="ftr" sz="quarter" idx="11"/>
          </p:nvPr>
        </p:nvSpPr>
        <p:spPr/>
        <p:txBody>
          <a:bodyPr/>
          <a:lstStyle>
            <a:lvl1pPr>
              <a:defRPr>
                <a:latin typeface="Arial" panose="020B0604020202020204" pitchFamily="34" charset="0"/>
              </a:defRPr>
            </a:lvl1pPr>
          </a:lstStyle>
          <a:p>
            <a:pPr>
              <a:defRPr/>
            </a:pPr>
            <a:endParaRPr lang="en-US"/>
          </a:p>
        </p:txBody>
      </p:sp>
      <p:sp>
        <p:nvSpPr>
          <p:cNvPr id="6" name="Rectangle 8">
            <a:extLst>
              <a:ext uri="{FF2B5EF4-FFF2-40B4-BE49-F238E27FC236}">
                <a16:creationId xmlns:a16="http://schemas.microsoft.com/office/drawing/2014/main" xmlns="" id="{849DC167-FE7F-ADB5-5022-22B6FB70EAEC}"/>
              </a:ext>
            </a:extLst>
          </p:cNvPr>
          <p:cNvSpPr>
            <a:spLocks noGrp="1" noChangeArrowheads="1"/>
          </p:cNvSpPr>
          <p:nvPr>
            <p:ph type="sldNum" sz="quarter" idx="12"/>
          </p:nvPr>
        </p:nvSpPr>
        <p:spPr/>
        <p:txBody>
          <a:bodyPr/>
          <a:lstStyle>
            <a:lvl1pPr>
              <a:defRPr>
                <a:latin typeface="Arial" panose="020B0604020202020204" pitchFamily="34" charset="0"/>
              </a:defRPr>
            </a:lvl1pPr>
          </a:lstStyle>
          <a:p>
            <a:pPr>
              <a:defRPr/>
            </a:pPr>
            <a:fld id="{9D05B0FE-104F-4363-84F0-E299179680E4}" type="slidenum">
              <a:rPr lang="en-US" altLang="en-US"/>
              <a:pPr>
                <a:defRPr/>
              </a:pPr>
              <a:t>‹#›</a:t>
            </a:fld>
            <a:endParaRPr lang="en-US" altLang="en-US"/>
          </a:p>
        </p:txBody>
      </p:sp>
    </p:spTree>
    <p:extLst>
      <p:ext uri="{BB962C8B-B14F-4D97-AF65-F5344CB8AC3E}">
        <p14:creationId xmlns:p14="http://schemas.microsoft.com/office/powerpoint/2010/main" xmlns="" val="4192963454"/>
      </p:ext>
    </p:extLst>
  </p:cSld>
  <p:clrMapOvr>
    <a:masterClrMapping/>
  </p:clrMapOvr>
  <p:transition spd="med"/>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73716" y="304800"/>
            <a:ext cx="2001715" cy="5715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567104" y="304800"/>
            <a:ext cx="5865934" cy="5715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6">
            <a:extLst>
              <a:ext uri="{FF2B5EF4-FFF2-40B4-BE49-F238E27FC236}">
                <a16:creationId xmlns:a16="http://schemas.microsoft.com/office/drawing/2014/main" xmlns="" id="{36D3DD77-58B8-1C83-C2C0-4B1207A8B76E}"/>
              </a:ext>
            </a:extLst>
          </p:cNvPr>
          <p:cNvSpPr>
            <a:spLocks noGrp="1" noChangeArrowheads="1"/>
          </p:cNvSpPr>
          <p:nvPr>
            <p:ph type="dt" sz="half" idx="10"/>
          </p:nvPr>
        </p:nvSpPr>
        <p:spPr/>
        <p:txBody>
          <a:bodyPr/>
          <a:lstStyle>
            <a:lvl1pPr>
              <a:defRPr>
                <a:latin typeface="Arial" panose="020B0604020202020204" pitchFamily="34" charset="0"/>
              </a:defRPr>
            </a:lvl1pPr>
          </a:lstStyle>
          <a:p>
            <a:pPr>
              <a:defRPr/>
            </a:pPr>
            <a:endParaRPr lang="en-US"/>
          </a:p>
        </p:txBody>
      </p:sp>
      <p:sp>
        <p:nvSpPr>
          <p:cNvPr id="5" name="Rectangle 7">
            <a:extLst>
              <a:ext uri="{FF2B5EF4-FFF2-40B4-BE49-F238E27FC236}">
                <a16:creationId xmlns:a16="http://schemas.microsoft.com/office/drawing/2014/main" xmlns="" id="{06425CBB-3968-4B25-E3CC-673D335BE95F}"/>
              </a:ext>
            </a:extLst>
          </p:cNvPr>
          <p:cNvSpPr>
            <a:spLocks noGrp="1" noChangeArrowheads="1"/>
          </p:cNvSpPr>
          <p:nvPr>
            <p:ph type="ftr" sz="quarter" idx="11"/>
          </p:nvPr>
        </p:nvSpPr>
        <p:spPr/>
        <p:txBody>
          <a:bodyPr/>
          <a:lstStyle>
            <a:lvl1pPr>
              <a:defRPr>
                <a:latin typeface="Arial" panose="020B0604020202020204" pitchFamily="34" charset="0"/>
              </a:defRPr>
            </a:lvl1pPr>
          </a:lstStyle>
          <a:p>
            <a:pPr>
              <a:defRPr/>
            </a:pPr>
            <a:endParaRPr lang="en-US"/>
          </a:p>
        </p:txBody>
      </p:sp>
      <p:sp>
        <p:nvSpPr>
          <p:cNvPr id="6" name="Rectangle 8">
            <a:extLst>
              <a:ext uri="{FF2B5EF4-FFF2-40B4-BE49-F238E27FC236}">
                <a16:creationId xmlns:a16="http://schemas.microsoft.com/office/drawing/2014/main" xmlns="" id="{CB26BFC2-9216-DDAA-8E8B-1FE3207D58F4}"/>
              </a:ext>
            </a:extLst>
          </p:cNvPr>
          <p:cNvSpPr>
            <a:spLocks noGrp="1" noChangeArrowheads="1"/>
          </p:cNvSpPr>
          <p:nvPr>
            <p:ph type="sldNum" sz="quarter" idx="12"/>
          </p:nvPr>
        </p:nvSpPr>
        <p:spPr/>
        <p:txBody>
          <a:bodyPr/>
          <a:lstStyle>
            <a:lvl1pPr>
              <a:defRPr>
                <a:latin typeface="Arial" panose="020B0604020202020204" pitchFamily="34" charset="0"/>
              </a:defRPr>
            </a:lvl1pPr>
          </a:lstStyle>
          <a:p>
            <a:pPr>
              <a:defRPr/>
            </a:pPr>
            <a:fld id="{F4E07861-7187-499E-B966-D869B418FD29}" type="slidenum">
              <a:rPr lang="en-US" altLang="en-US"/>
              <a:pPr>
                <a:defRPr/>
              </a:pPr>
              <a:t>‹#›</a:t>
            </a:fld>
            <a:endParaRPr lang="en-US" altLang="en-US"/>
          </a:p>
        </p:txBody>
      </p:sp>
    </p:spTree>
    <p:extLst>
      <p:ext uri="{BB962C8B-B14F-4D97-AF65-F5344CB8AC3E}">
        <p14:creationId xmlns:p14="http://schemas.microsoft.com/office/powerpoint/2010/main" xmlns="" val="749437013"/>
      </p:ext>
    </p:extLst>
  </p:cSld>
  <p:clrMapOvr>
    <a:masterClrMapping/>
  </p:clrMapOvr>
  <p:transition spd="med"/>
</p:sldLayout>
</file>

<file path=ppt/slideLayouts/slideLayout12.xml><?xml version="1.0" encoding="utf-8"?>
<p:sldLayout xmlns:a="http://schemas.openxmlformats.org/drawingml/2006/main" xmlns:r="http://schemas.openxmlformats.org/officeDocument/2006/relationships" xmlns:p="http://schemas.openxmlformats.org/presentationml/2006/main" type="txOverObj" preserve="1">
  <p:cSld name="Title and Text over Content">
    <p:spTree>
      <p:nvGrpSpPr>
        <p:cNvPr id="1" name=""/>
        <p:cNvGrpSpPr/>
        <p:nvPr/>
      </p:nvGrpSpPr>
      <p:grpSpPr>
        <a:xfrm>
          <a:off x="0" y="0"/>
          <a:ext cx="0" cy="0"/>
          <a:chOff x="0" y="0"/>
          <a:chExt cx="0" cy="0"/>
        </a:xfrm>
      </p:grpSpPr>
      <p:sp>
        <p:nvSpPr>
          <p:cNvPr id="2" name="Title 1"/>
          <p:cNvSpPr>
            <a:spLocks noGrp="1"/>
          </p:cNvSpPr>
          <p:nvPr>
            <p:ph type="title"/>
          </p:nvPr>
        </p:nvSpPr>
        <p:spPr>
          <a:xfrm>
            <a:off x="574431" y="304801"/>
            <a:ext cx="8001000" cy="1216025"/>
          </a:xfrm>
        </p:spPr>
        <p:txBody>
          <a:bodyPr/>
          <a:lstStyle/>
          <a:p>
            <a:r>
              <a:rPr lang="en-US"/>
              <a:t>Click to edit Master title style</a:t>
            </a:r>
          </a:p>
        </p:txBody>
      </p:sp>
      <p:sp>
        <p:nvSpPr>
          <p:cNvPr id="3" name="Text Placeholder 2"/>
          <p:cNvSpPr>
            <a:spLocks noGrp="1"/>
          </p:cNvSpPr>
          <p:nvPr>
            <p:ph type="body" sz="half" idx="1"/>
          </p:nvPr>
        </p:nvSpPr>
        <p:spPr>
          <a:xfrm>
            <a:off x="567104" y="1752600"/>
            <a:ext cx="8001000" cy="20574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567104" y="3962400"/>
            <a:ext cx="8001000" cy="20574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6">
            <a:extLst>
              <a:ext uri="{FF2B5EF4-FFF2-40B4-BE49-F238E27FC236}">
                <a16:creationId xmlns:a16="http://schemas.microsoft.com/office/drawing/2014/main" xmlns="" id="{4365A167-4AFA-F3C0-1B1A-50FB4D5FFA59}"/>
              </a:ext>
            </a:extLst>
          </p:cNvPr>
          <p:cNvSpPr>
            <a:spLocks noGrp="1" noChangeArrowheads="1"/>
          </p:cNvSpPr>
          <p:nvPr>
            <p:ph type="dt" sz="half" idx="10"/>
          </p:nvPr>
        </p:nvSpPr>
        <p:spPr/>
        <p:txBody>
          <a:bodyPr/>
          <a:lstStyle>
            <a:lvl1pPr>
              <a:defRPr>
                <a:latin typeface="Arial" panose="020B0604020202020204" pitchFamily="34" charset="0"/>
              </a:defRPr>
            </a:lvl1pPr>
          </a:lstStyle>
          <a:p>
            <a:pPr>
              <a:defRPr/>
            </a:pPr>
            <a:endParaRPr lang="en-US"/>
          </a:p>
        </p:txBody>
      </p:sp>
      <p:sp>
        <p:nvSpPr>
          <p:cNvPr id="6" name="Rectangle 7">
            <a:extLst>
              <a:ext uri="{FF2B5EF4-FFF2-40B4-BE49-F238E27FC236}">
                <a16:creationId xmlns:a16="http://schemas.microsoft.com/office/drawing/2014/main" xmlns="" id="{EF892BBD-CC7D-159A-55F9-2FC113943340}"/>
              </a:ext>
            </a:extLst>
          </p:cNvPr>
          <p:cNvSpPr>
            <a:spLocks noGrp="1" noChangeArrowheads="1"/>
          </p:cNvSpPr>
          <p:nvPr>
            <p:ph type="ftr" sz="quarter" idx="11"/>
          </p:nvPr>
        </p:nvSpPr>
        <p:spPr/>
        <p:txBody>
          <a:bodyPr/>
          <a:lstStyle>
            <a:lvl1pPr>
              <a:defRPr>
                <a:latin typeface="Arial" panose="020B0604020202020204" pitchFamily="34" charset="0"/>
              </a:defRPr>
            </a:lvl1pPr>
          </a:lstStyle>
          <a:p>
            <a:pPr>
              <a:defRPr/>
            </a:pPr>
            <a:endParaRPr lang="en-US"/>
          </a:p>
        </p:txBody>
      </p:sp>
      <p:sp>
        <p:nvSpPr>
          <p:cNvPr id="7" name="Rectangle 8">
            <a:extLst>
              <a:ext uri="{FF2B5EF4-FFF2-40B4-BE49-F238E27FC236}">
                <a16:creationId xmlns:a16="http://schemas.microsoft.com/office/drawing/2014/main" xmlns="" id="{9B26CB9E-A787-0F0E-44AC-89F6A22AF081}"/>
              </a:ext>
            </a:extLst>
          </p:cNvPr>
          <p:cNvSpPr>
            <a:spLocks noGrp="1" noChangeArrowheads="1"/>
          </p:cNvSpPr>
          <p:nvPr>
            <p:ph type="sldNum" sz="quarter" idx="12"/>
          </p:nvPr>
        </p:nvSpPr>
        <p:spPr/>
        <p:txBody>
          <a:bodyPr/>
          <a:lstStyle>
            <a:lvl1pPr>
              <a:defRPr>
                <a:latin typeface="Arial" panose="020B0604020202020204" pitchFamily="34" charset="0"/>
              </a:defRPr>
            </a:lvl1pPr>
          </a:lstStyle>
          <a:p>
            <a:pPr>
              <a:defRPr/>
            </a:pPr>
            <a:fld id="{AD78C9FF-F5E0-4CCC-8C88-A285C24FFDAD}" type="slidenum">
              <a:rPr lang="en-US" altLang="en-US"/>
              <a:pPr>
                <a:defRPr/>
              </a:pPr>
              <a:t>‹#›</a:t>
            </a:fld>
            <a:endParaRPr lang="en-US" altLang="en-US"/>
          </a:p>
        </p:txBody>
      </p:sp>
    </p:spTree>
    <p:extLst>
      <p:ext uri="{BB962C8B-B14F-4D97-AF65-F5344CB8AC3E}">
        <p14:creationId xmlns:p14="http://schemas.microsoft.com/office/powerpoint/2010/main" xmlns="" val="4162258193"/>
      </p:ext>
    </p:extLst>
  </p:cSld>
  <p:clrMapOvr>
    <a:masterClrMapping/>
  </p:clrMapOvr>
  <p:transition spd="med"/>
</p:sldLayout>
</file>

<file path=ppt/slideLayouts/slideLayout13.xml><?xml version="1.0" encoding="utf-8"?>
<p:sldLayout xmlns:a="http://schemas.openxmlformats.org/drawingml/2006/main" xmlns:r="http://schemas.openxmlformats.org/officeDocument/2006/relationships" xmlns:p="http://schemas.openxmlformats.org/presentationml/2006/main" type="tbl" preserve="1">
  <p:cSld name="Title and Table">
    <p:spTree>
      <p:nvGrpSpPr>
        <p:cNvPr id="1" name=""/>
        <p:cNvGrpSpPr/>
        <p:nvPr/>
      </p:nvGrpSpPr>
      <p:grpSpPr>
        <a:xfrm>
          <a:off x="0" y="0"/>
          <a:ext cx="0" cy="0"/>
          <a:chOff x="0" y="0"/>
          <a:chExt cx="0" cy="0"/>
        </a:xfrm>
      </p:grpSpPr>
      <p:sp>
        <p:nvSpPr>
          <p:cNvPr id="2" name="Title 1"/>
          <p:cNvSpPr>
            <a:spLocks noGrp="1"/>
          </p:cNvSpPr>
          <p:nvPr>
            <p:ph type="title"/>
          </p:nvPr>
        </p:nvSpPr>
        <p:spPr>
          <a:xfrm>
            <a:off x="574431" y="304801"/>
            <a:ext cx="8001000" cy="1216025"/>
          </a:xfrm>
        </p:spPr>
        <p:txBody>
          <a:bodyPr/>
          <a:lstStyle/>
          <a:p>
            <a:r>
              <a:rPr lang="en-US"/>
              <a:t>Click to edit Master title style</a:t>
            </a:r>
          </a:p>
        </p:txBody>
      </p:sp>
      <p:sp>
        <p:nvSpPr>
          <p:cNvPr id="3" name="Table Placeholder 2"/>
          <p:cNvSpPr>
            <a:spLocks noGrp="1"/>
          </p:cNvSpPr>
          <p:nvPr>
            <p:ph type="tbl" idx="1"/>
          </p:nvPr>
        </p:nvSpPr>
        <p:spPr>
          <a:xfrm>
            <a:off x="567104" y="1752600"/>
            <a:ext cx="8001000" cy="4267200"/>
          </a:xfrm>
        </p:spPr>
        <p:txBody>
          <a:bodyPr/>
          <a:lstStyle/>
          <a:p>
            <a:pPr lvl="0"/>
            <a:endParaRPr lang="en-US" noProof="0"/>
          </a:p>
        </p:txBody>
      </p:sp>
      <p:sp>
        <p:nvSpPr>
          <p:cNvPr id="4" name="Rectangle 6">
            <a:extLst>
              <a:ext uri="{FF2B5EF4-FFF2-40B4-BE49-F238E27FC236}">
                <a16:creationId xmlns:a16="http://schemas.microsoft.com/office/drawing/2014/main" xmlns="" id="{FA5B2596-266B-FA7D-4990-76986E0D5BE1}"/>
              </a:ext>
            </a:extLst>
          </p:cNvPr>
          <p:cNvSpPr>
            <a:spLocks noGrp="1" noChangeArrowheads="1"/>
          </p:cNvSpPr>
          <p:nvPr>
            <p:ph type="dt" sz="half" idx="10"/>
          </p:nvPr>
        </p:nvSpPr>
        <p:spPr/>
        <p:txBody>
          <a:bodyPr/>
          <a:lstStyle>
            <a:lvl1pPr>
              <a:defRPr>
                <a:latin typeface="Arial" panose="020B0604020202020204" pitchFamily="34" charset="0"/>
              </a:defRPr>
            </a:lvl1pPr>
          </a:lstStyle>
          <a:p>
            <a:pPr>
              <a:defRPr/>
            </a:pPr>
            <a:endParaRPr lang="en-US"/>
          </a:p>
        </p:txBody>
      </p:sp>
      <p:sp>
        <p:nvSpPr>
          <p:cNvPr id="5" name="Rectangle 7">
            <a:extLst>
              <a:ext uri="{FF2B5EF4-FFF2-40B4-BE49-F238E27FC236}">
                <a16:creationId xmlns:a16="http://schemas.microsoft.com/office/drawing/2014/main" xmlns="" id="{A92BDAE7-83D2-BCA5-9120-15E3148BE65E}"/>
              </a:ext>
            </a:extLst>
          </p:cNvPr>
          <p:cNvSpPr>
            <a:spLocks noGrp="1" noChangeArrowheads="1"/>
          </p:cNvSpPr>
          <p:nvPr>
            <p:ph type="ftr" sz="quarter" idx="11"/>
          </p:nvPr>
        </p:nvSpPr>
        <p:spPr/>
        <p:txBody>
          <a:bodyPr/>
          <a:lstStyle>
            <a:lvl1pPr>
              <a:defRPr>
                <a:latin typeface="Arial" panose="020B0604020202020204" pitchFamily="34" charset="0"/>
              </a:defRPr>
            </a:lvl1pPr>
          </a:lstStyle>
          <a:p>
            <a:pPr>
              <a:defRPr/>
            </a:pPr>
            <a:endParaRPr lang="en-US"/>
          </a:p>
        </p:txBody>
      </p:sp>
      <p:sp>
        <p:nvSpPr>
          <p:cNvPr id="6" name="Rectangle 8">
            <a:extLst>
              <a:ext uri="{FF2B5EF4-FFF2-40B4-BE49-F238E27FC236}">
                <a16:creationId xmlns:a16="http://schemas.microsoft.com/office/drawing/2014/main" xmlns="" id="{60ADC002-7FCB-AEEF-CA57-86F43B640F76}"/>
              </a:ext>
            </a:extLst>
          </p:cNvPr>
          <p:cNvSpPr>
            <a:spLocks noGrp="1" noChangeArrowheads="1"/>
          </p:cNvSpPr>
          <p:nvPr>
            <p:ph type="sldNum" sz="quarter" idx="12"/>
          </p:nvPr>
        </p:nvSpPr>
        <p:spPr/>
        <p:txBody>
          <a:bodyPr/>
          <a:lstStyle>
            <a:lvl1pPr>
              <a:defRPr>
                <a:latin typeface="Arial" panose="020B0604020202020204" pitchFamily="34" charset="0"/>
              </a:defRPr>
            </a:lvl1pPr>
          </a:lstStyle>
          <a:p>
            <a:pPr>
              <a:defRPr/>
            </a:pPr>
            <a:fld id="{4E00B7C2-AA16-41B7-A782-F6BE4DAE9ACA}" type="slidenum">
              <a:rPr lang="en-US" altLang="en-US"/>
              <a:pPr>
                <a:defRPr/>
              </a:pPr>
              <a:t>‹#›</a:t>
            </a:fld>
            <a:endParaRPr lang="en-US" altLang="en-US"/>
          </a:p>
        </p:txBody>
      </p:sp>
    </p:spTree>
    <p:extLst>
      <p:ext uri="{BB962C8B-B14F-4D97-AF65-F5344CB8AC3E}">
        <p14:creationId xmlns:p14="http://schemas.microsoft.com/office/powerpoint/2010/main" xmlns="" val="705663007"/>
      </p:ext>
    </p:extLst>
  </p:cSld>
  <p:clrMapOvr>
    <a:masterClrMapping/>
  </p:clrMapOvr>
  <p:transition spd="med"/>
</p:sldLayout>
</file>

<file path=ppt/slideLayouts/slideLayout14.xml><?xml version="1.0" encoding="utf-8"?>
<p:sldLayout xmlns:a="http://schemas.openxmlformats.org/drawingml/2006/main" xmlns:r="http://schemas.openxmlformats.org/officeDocument/2006/relationships" xmlns:p="http://schemas.openxmlformats.org/presentationml/2006/main" type="objAndTx" preserve="1">
  <p:cSld name="Title, Content and Text">
    <p:spTree>
      <p:nvGrpSpPr>
        <p:cNvPr id="1" name=""/>
        <p:cNvGrpSpPr/>
        <p:nvPr/>
      </p:nvGrpSpPr>
      <p:grpSpPr>
        <a:xfrm>
          <a:off x="0" y="0"/>
          <a:ext cx="0" cy="0"/>
          <a:chOff x="0" y="0"/>
          <a:chExt cx="0" cy="0"/>
        </a:xfrm>
      </p:grpSpPr>
      <p:sp>
        <p:nvSpPr>
          <p:cNvPr id="2" name="Title 1"/>
          <p:cNvSpPr>
            <a:spLocks noGrp="1"/>
          </p:cNvSpPr>
          <p:nvPr>
            <p:ph type="title"/>
          </p:nvPr>
        </p:nvSpPr>
        <p:spPr>
          <a:xfrm>
            <a:off x="574431" y="304801"/>
            <a:ext cx="8001000" cy="1216025"/>
          </a:xfrm>
        </p:spPr>
        <p:txBody>
          <a:bodyPr/>
          <a:lstStyle/>
          <a:p>
            <a:r>
              <a:rPr lang="en-US"/>
              <a:t>Click to edit Master title style</a:t>
            </a:r>
          </a:p>
        </p:txBody>
      </p:sp>
      <p:sp>
        <p:nvSpPr>
          <p:cNvPr id="3" name="Content Placeholder 2"/>
          <p:cNvSpPr>
            <a:spLocks noGrp="1"/>
          </p:cNvSpPr>
          <p:nvPr>
            <p:ph sz="half" idx="1"/>
          </p:nvPr>
        </p:nvSpPr>
        <p:spPr>
          <a:xfrm>
            <a:off x="567105" y="1752600"/>
            <a:ext cx="3930162" cy="42672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637943" y="1752600"/>
            <a:ext cx="3930162" cy="42672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6">
            <a:extLst>
              <a:ext uri="{FF2B5EF4-FFF2-40B4-BE49-F238E27FC236}">
                <a16:creationId xmlns:a16="http://schemas.microsoft.com/office/drawing/2014/main" xmlns="" id="{9D4233F2-8F62-C392-706A-814A8C2174C8}"/>
              </a:ext>
            </a:extLst>
          </p:cNvPr>
          <p:cNvSpPr>
            <a:spLocks noGrp="1" noChangeArrowheads="1"/>
          </p:cNvSpPr>
          <p:nvPr>
            <p:ph type="dt" sz="half" idx="10"/>
          </p:nvPr>
        </p:nvSpPr>
        <p:spPr/>
        <p:txBody>
          <a:bodyPr/>
          <a:lstStyle>
            <a:lvl1pPr>
              <a:defRPr>
                <a:latin typeface="Arial" panose="020B0604020202020204" pitchFamily="34" charset="0"/>
              </a:defRPr>
            </a:lvl1pPr>
          </a:lstStyle>
          <a:p>
            <a:pPr>
              <a:defRPr/>
            </a:pPr>
            <a:endParaRPr lang="en-US"/>
          </a:p>
        </p:txBody>
      </p:sp>
      <p:sp>
        <p:nvSpPr>
          <p:cNvPr id="6" name="Rectangle 7">
            <a:extLst>
              <a:ext uri="{FF2B5EF4-FFF2-40B4-BE49-F238E27FC236}">
                <a16:creationId xmlns:a16="http://schemas.microsoft.com/office/drawing/2014/main" xmlns="" id="{D9EFBFAA-B2C6-4266-569D-BA85F2198316}"/>
              </a:ext>
            </a:extLst>
          </p:cNvPr>
          <p:cNvSpPr>
            <a:spLocks noGrp="1" noChangeArrowheads="1"/>
          </p:cNvSpPr>
          <p:nvPr>
            <p:ph type="ftr" sz="quarter" idx="11"/>
          </p:nvPr>
        </p:nvSpPr>
        <p:spPr/>
        <p:txBody>
          <a:bodyPr/>
          <a:lstStyle>
            <a:lvl1pPr>
              <a:defRPr>
                <a:latin typeface="Arial" panose="020B0604020202020204" pitchFamily="34" charset="0"/>
              </a:defRPr>
            </a:lvl1pPr>
          </a:lstStyle>
          <a:p>
            <a:pPr>
              <a:defRPr/>
            </a:pPr>
            <a:endParaRPr lang="en-US"/>
          </a:p>
        </p:txBody>
      </p:sp>
      <p:sp>
        <p:nvSpPr>
          <p:cNvPr id="7" name="Rectangle 8">
            <a:extLst>
              <a:ext uri="{FF2B5EF4-FFF2-40B4-BE49-F238E27FC236}">
                <a16:creationId xmlns:a16="http://schemas.microsoft.com/office/drawing/2014/main" xmlns="" id="{7C3BBAA5-8756-EFF8-17FB-4156EF873CA3}"/>
              </a:ext>
            </a:extLst>
          </p:cNvPr>
          <p:cNvSpPr>
            <a:spLocks noGrp="1" noChangeArrowheads="1"/>
          </p:cNvSpPr>
          <p:nvPr>
            <p:ph type="sldNum" sz="quarter" idx="12"/>
          </p:nvPr>
        </p:nvSpPr>
        <p:spPr/>
        <p:txBody>
          <a:bodyPr/>
          <a:lstStyle>
            <a:lvl1pPr>
              <a:defRPr>
                <a:latin typeface="Arial" panose="020B0604020202020204" pitchFamily="34" charset="0"/>
              </a:defRPr>
            </a:lvl1pPr>
          </a:lstStyle>
          <a:p>
            <a:pPr>
              <a:defRPr/>
            </a:pPr>
            <a:fld id="{14001AA7-710A-4F56-9B79-11D6FC061F24}" type="slidenum">
              <a:rPr lang="en-US" altLang="en-US"/>
              <a:pPr>
                <a:defRPr/>
              </a:pPr>
              <a:t>‹#›</a:t>
            </a:fld>
            <a:endParaRPr lang="en-US" altLang="en-US"/>
          </a:p>
        </p:txBody>
      </p:sp>
    </p:spTree>
    <p:extLst>
      <p:ext uri="{BB962C8B-B14F-4D97-AF65-F5344CB8AC3E}">
        <p14:creationId xmlns:p14="http://schemas.microsoft.com/office/powerpoint/2010/main" xmlns="" val="1888678449"/>
      </p:ext>
    </p:extLst>
  </p:cSld>
  <p:clrMapOvr>
    <a:masterClrMapping/>
  </p:clrMapOvr>
  <p:transition spd="med"/>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6" Type="http://schemas.openxmlformats.org/officeDocument/2006/relationships/image" Target="../media/image1.png"/><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theme" Target="../theme/theme1.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0">
          <a:blip r:embed="rId16" cstate="print"/>
          <a:srcRect/>
          <a:tile tx="0" ty="0" sx="100000" sy="100000" flip="none" algn="tl"/>
        </a:blipFill>
        <a:effectLst/>
      </p:bgPr>
    </p:bg>
    <p:spTree>
      <p:nvGrpSpPr>
        <p:cNvPr id="1" name=""/>
        <p:cNvGrpSpPr/>
        <p:nvPr/>
      </p:nvGrpSpPr>
      <p:grpSpPr>
        <a:xfrm>
          <a:off x="0" y="0"/>
          <a:ext cx="0" cy="0"/>
          <a:chOff x="0" y="0"/>
          <a:chExt cx="0" cy="0"/>
        </a:xfrm>
      </p:grpSpPr>
      <p:sp>
        <p:nvSpPr>
          <p:cNvPr id="62466" name="Rectangle 2">
            <a:extLst>
              <a:ext uri="{FF2B5EF4-FFF2-40B4-BE49-F238E27FC236}">
                <a16:creationId xmlns:a16="http://schemas.microsoft.com/office/drawing/2014/main" xmlns="" id="{611F6AFE-CFB7-3C91-0DFD-DCCBC1C08B4A}"/>
              </a:ext>
            </a:extLst>
          </p:cNvPr>
          <p:cNvSpPr>
            <a:spLocks noGrp="1" noChangeArrowheads="1"/>
          </p:cNvSpPr>
          <p:nvPr>
            <p:ph type="title"/>
          </p:nvPr>
        </p:nvSpPr>
        <p:spPr bwMode="auto">
          <a:xfrm>
            <a:off x="574675" y="304800"/>
            <a:ext cx="8001000" cy="121602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b" anchorCtr="0" compatLnSpc="1">
            <a:prstTxWarp prst="textNoShape">
              <a:avLst/>
            </a:prstTxWarp>
          </a:bodyPr>
          <a:lstStyle/>
          <a:p>
            <a:pPr lvl="0"/>
            <a:r>
              <a:rPr lang="en-US" altLang="en-US"/>
              <a:t>Click to edit Master title style</a:t>
            </a:r>
          </a:p>
        </p:txBody>
      </p:sp>
      <p:sp>
        <p:nvSpPr>
          <p:cNvPr id="62467" name="Rectangle 3">
            <a:extLst>
              <a:ext uri="{FF2B5EF4-FFF2-40B4-BE49-F238E27FC236}">
                <a16:creationId xmlns:a16="http://schemas.microsoft.com/office/drawing/2014/main" xmlns="" id="{5E7EEB70-433A-4469-D613-05900F951067}"/>
              </a:ext>
            </a:extLst>
          </p:cNvPr>
          <p:cNvSpPr>
            <a:spLocks noGrp="1" noChangeArrowheads="1"/>
          </p:cNvSpPr>
          <p:nvPr>
            <p:ph type="body" idx="1"/>
          </p:nvPr>
        </p:nvSpPr>
        <p:spPr bwMode="auto">
          <a:xfrm>
            <a:off x="566738" y="1752600"/>
            <a:ext cx="8001000" cy="42672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28" name="AutoShape 4">
            <a:extLst>
              <a:ext uri="{FF2B5EF4-FFF2-40B4-BE49-F238E27FC236}">
                <a16:creationId xmlns:a16="http://schemas.microsoft.com/office/drawing/2014/main" xmlns="" id="{E13FC96D-AC86-DFD4-F0C3-9117D13C374D}"/>
              </a:ext>
            </a:extLst>
          </p:cNvPr>
          <p:cNvSpPr>
            <a:spLocks noChangeArrowheads="1"/>
          </p:cNvSpPr>
          <p:nvPr/>
        </p:nvSpPr>
        <p:spPr bwMode="auto">
          <a:xfrm>
            <a:off x="609600" y="1566863"/>
            <a:ext cx="7958138" cy="109537"/>
          </a:xfrm>
          <a:custGeom>
            <a:avLst/>
            <a:gdLst>
              <a:gd name="T0" fmla="*/ 0 w 1000"/>
              <a:gd name="T1" fmla="*/ 0 h 1000"/>
              <a:gd name="T2" fmla="*/ 2147483646 w 1000"/>
              <a:gd name="T3" fmla="*/ 0 h 1000"/>
              <a:gd name="T4" fmla="*/ 2147483646 w 1000"/>
              <a:gd name="T5" fmla="*/ 2147483646 h 1000"/>
              <a:gd name="T6" fmla="*/ 0 w 1000"/>
              <a:gd name="T7" fmla="*/ 2147483646 h 1000"/>
              <a:gd name="T8" fmla="*/ 0 w 1000"/>
              <a:gd name="T9" fmla="*/ 0 h 1000"/>
              <a:gd name="T10" fmla="*/ 2147483646 w 1000"/>
              <a:gd name="T11" fmla="*/ 0 h 1000"/>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1000" h="1000" stroke="0">
                <a:moveTo>
                  <a:pt x="0" y="0"/>
                </a:moveTo>
                <a:lnTo>
                  <a:pt x="585" y="0"/>
                </a:lnTo>
                <a:lnTo>
                  <a:pt x="585" y="1000"/>
                </a:lnTo>
                <a:lnTo>
                  <a:pt x="0" y="1000"/>
                </a:lnTo>
                <a:lnTo>
                  <a:pt x="0" y="0"/>
                </a:lnTo>
                <a:close/>
              </a:path>
              <a:path w="1000" h="1000">
                <a:moveTo>
                  <a:pt x="0" y="0"/>
                </a:moveTo>
                <a:lnTo>
                  <a:pt x="1000" y="0"/>
                </a:lnTo>
              </a:path>
            </a:pathLst>
          </a:custGeom>
          <a:solidFill>
            <a:schemeClr val="accent2"/>
          </a:solidFill>
          <a:ln w="9525">
            <a:solidFill>
              <a:schemeClr val="accent2"/>
            </a:solidFill>
            <a:round/>
            <a:headEnd/>
            <a:tailEnd/>
          </a:ln>
        </p:spPr>
        <p:txBody>
          <a:bodyPr/>
          <a:lstStyle/>
          <a:p>
            <a:endParaRPr lang="en-US"/>
          </a:p>
        </p:txBody>
      </p:sp>
      <p:sp>
        <p:nvSpPr>
          <p:cNvPr id="1029" name="Line 5">
            <a:extLst>
              <a:ext uri="{FF2B5EF4-FFF2-40B4-BE49-F238E27FC236}">
                <a16:creationId xmlns:a16="http://schemas.microsoft.com/office/drawing/2014/main" xmlns="" id="{E9910754-DFC4-8670-239B-B0016C08E9C2}"/>
              </a:ext>
            </a:extLst>
          </p:cNvPr>
          <p:cNvSpPr>
            <a:spLocks noChangeShapeType="1"/>
          </p:cNvSpPr>
          <p:nvPr/>
        </p:nvSpPr>
        <p:spPr bwMode="auto">
          <a:xfrm flipV="1">
            <a:off x="609600" y="6172200"/>
            <a:ext cx="7924800" cy="0"/>
          </a:xfrm>
          <a:prstGeom prst="line">
            <a:avLst/>
          </a:prstGeom>
          <a:noFill/>
          <a:ln w="3175">
            <a:solidFill>
              <a:schemeClr val="accent2"/>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62470" name="Rectangle 6">
            <a:extLst>
              <a:ext uri="{FF2B5EF4-FFF2-40B4-BE49-F238E27FC236}">
                <a16:creationId xmlns:a16="http://schemas.microsoft.com/office/drawing/2014/main" xmlns="" id="{AC9FC337-33A3-3332-4022-7F8EAB419C01}"/>
              </a:ext>
            </a:extLst>
          </p:cNvPr>
          <p:cNvSpPr>
            <a:spLocks noGrp="1" noChangeArrowheads="1"/>
          </p:cNvSpPr>
          <p:nvPr>
            <p:ph type="dt" sz="half" idx="2"/>
          </p:nvPr>
        </p:nvSpPr>
        <p:spPr bwMode="auto">
          <a:xfrm>
            <a:off x="609600" y="6245225"/>
            <a:ext cx="1981200" cy="476250"/>
          </a:xfrm>
          <a:prstGeom prst="rect">
            <a:avLst/>
          </a:prstGeom>
          <a:noFill/>
          <a:ln>
            <a:noFill/>
          </a:ln>
          <a:effectLst/>
        </p:spPr>
        <p:txBody>
          <a:bodyPr vert="horz" wrap="square" lIns="91440" tIns="45720" rIns="91440" bIns="45720" numCol="1" anchor="t" anchorCtr="0" compatLnSpc="1">
            <a:prstTxWarp prst="textNoShape">
              <a:avLst/>
            </a:prstTxWarp>
          </a:bodyPr>
          <a:lstStyle>
            <a:lvl1pPr eaLnBrk="1" hangingPunct="1">
              <a:defRPr sz="1108">
                <a:solidFill>
                  <a:srgbClr val="FFFFFF"/>
                </a:solidFill>
                <a:latin typeface="Verdana" pitchFamily="34" charset="0"/>
                <a:cs typeface="Arial" charset="0"/>
              </a:defRPr>
            </a:lvl1pPr>
          </a:lstStyle>
          <a:p>
            <a:pPr>
              <a:defRPr/>
            </a:pPr>
            <a:endParaRPr lang="en-US"/>
          </a:p>
        </p:txBody>
      </p:sp>
      <p:sp>
        <p:nvSpPr>
          <p:cNvPr id="62471" name="Rectangle 7">
            <a:extLst>
              <a:ext uri="{FF2B5EF4-FFF2-40B4-BE49-F238E27FC236}">
                <a16:creationId xmlns:a16="http://schemas.microsoft.com/office/drawing/2014/main" xmlns="" id="{EE1B879D-07F5-A2CA-C9B1-8143B8A52286}"/>
              </a:ext>
            </a:extLst>
          </p:cNvPr>
          <p:cNvSpPr>
            <a:spLocks noGrp="1" noChangeArrowheads="1"/>
          </p:cNvSpPr>
          <p:nvPr>
            <p:ph type="ftr" sz="quarter" idx="3"/>
          </p:nvPr>
        </p:nvSpPr>
        <p:spPr bwMode="auto">
          <a:xfrm>
            <a:off x="3124200" y="6245225"/>
            <a:ext cx="2895600" cy="476250"/>
          </a:xfrm>
          <a:prstGeom prst="rect">
            <a:avLst/>
          </a:prstGeom>
          <a:noFill/>
          <a:ln>
            <a:noFill/>
          </a:ln>
          <a:effectLst/>
        </p:spPr>
        <p:txBody>
          <a:bodyPr vert="horz" wrap="square" lIns="91440" tIns="45720" rIns="91440" bIns="45720" numCol="1" anchor="t" anchorCtr="0" compatLnSpc="1">
            <a:prstTxWarp prst="textNoShape">
              <a:avLst/>
            </a:prstTxWarp>
          </a:bodyPr>
          <a:lstStyle>
            <a:lvl1pPr algn="ctr" eaLnBrk="1" hangingPunct="1">
              <a:defRPr sz="1108">
                <a:solidFill>
                  <a:srgbClr val="FFFFFF"/>
                </a:solidFill>
                <a:latin typeface="Verdana" pitchFamily="34" charset="0"/>
                <a:cs typeface="Arial" charset="0"/>
              </a:defRPr>
            </a:lvl1pPr>
          </a:lstStyle>
          <a:p>
            <a:pPr>
              <a:defRPr/>
            </a:pPr>
            <a:endParaRPr lang="en-US"/>
          </a:p>
        </p:txBody>
      </p:sp>
      <p:sp>
        <p:nvSpPr>
          <p:cNvPr id="62472" name="Rectangle 8">
            <a:extLst>
              <a:ext uri="{FF2B5EF4-FFF2-40B4-BE49-F238E27FC236}">
                <a16:creationId xmlns:a16="http://schemas.microsoft.com/office/drawing/2014/main" xmlns="" id="{BA478311-C761-C790-CFB7-3872F2D46883}"/>
              </a:ext>
            </a:extLst>
          </p:cNvPr>
          <p:cNvSpPr>
            <a:spLocks noGrp="1" noChangeArrowheads="1"/>
          </p:cNvSpPr>
          <p:nvPr>
            <p:ph type="sldNum" sz="quarter" idx="4"/>
          </p:nvPr>
        </p:nvSpPr>
        <p:spPr bwMode="auto">
          <a:xfrm>
            <a:off x="6553200" y="6245225"/>
            <a:ext cx="1981200" cy="476250"/>
          </a:xfrm>
          <a:prstGeom prst="rect">
            <a:avLst/>
          </a:prstGeom>
          <a:noFill/>
          <a:ln>
            <a:noFill/>
          </a:ln>
          <a:effectLst/>
        </p:spPr>
        <p:txBody>
          <a:bodyPr vert="horz" wrap="square" lIns="91440" tIns="45720" rIns="91440" bIns="45720" numCol="1" anchor="t" anchorCtr="0" compatLnSpc="1">
            <a:prstTxWarp prst="textNoShape">
              <a:avLst/>
            </a:prstTxWarp>
          </a:bodyPr>
          <a:lstStyle>
            <a:lvl1pPr algn="r" eaLnBrk="1" hangingPunct="1">
              <a:defRPr sz="1100">
                <a:solidFill>
                  <a:srgbClr val="FFFFFF"/>
                </a:solidFill>
                <a:latin typeface="Verdana" panose="020B0604030504040204" pitchFamily="34" charset="0"/>
              </a:defRPr>
            </a:lvl1pPr>
          </a:lstStyle>
          <a:p>
            <a:pPr>
              <a:defRPr/>
            </a:pPr>
            <a:fld id="{423B7CB2-E615-4608-9872-B0344503AFEA}" type="slidenum">
              <a:rPr lang="en-US" altLang="en-US"/>
              <a:pPr>
                <a:defRPr/>
              </a:pPr>
              <a:t>‹#›</a:t>
            </a:fld>
            <a:endParaRPr lang="en-US" altLang="en-US"/>
          </a:p>
        </p:txBody>
      </p:sp>
    </p:spTree>
  </p:cSld>
  <p:clrMap bg1="dk2" tx1="lt1" bg2="dk1" tx2="lt2" accent1="accent1" accent2="accent2" accent3="accent3" accent4="accent4" accent5="accent5" accent6="accent6" hlink="hlink" folHlink="folHlink"/>
  <p:sldLayoutIdLst>
    <p:sldLayoutId id="2147484559" r:id="rId1"/>
    <p:sldLayoutId id="2147484560" r:id="rId2"/>
    <p:sldLayoutId id="2147484561" r:id="rId3"/>
    <p:sldLayoutId id="2147484562" r:id="rId4"/>
    <p:sldLayoutId id="2147484563" r:id="rId5"/>
    <p:sldLayoutId id="2147484564" r:id="rId6"/>
    <p:sldLayoutId id="2147484565" r:id="rId7"/>
    <p:sldLayoutId id="2147484566" r:id="rId8"/>
    <p:sldLayoutId id="2147484567" r:id="rId9"/>
    <p:sldLayoutId id="2147484568" r:id="rId10"/>
    <p:sldLayoutId id="2147484569" r:id="rId11"/>
    <p:sldLayoutId id="2147484570" r:id="rId12"/>
    <p:sldLayoutId id="2147484571" r:id="rId13"/>
    <p:sldLayoutId id="2147484572" r:id="rId14"/>
  </p:sldLayoutIdLst>
  <p:transition spd="med"/>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0" presetClass="entr" presetSubtype="0" fill="hold" grpId="0" nodeType="withEffect">
                                  <p:stCondLst>
                                    <p:cond delay="0"/>
                                  </p:stCondLst>
                                  <p:childTnLst>
                                    <p:set>
                                      <p:cBhvr>
                                        <p:cTn id="6" dur="1" fill="hold">
                                          <p:stCondLst>
                                            <p:cond delay="0"/>
                                          </p:stCondLst>
                                        </p:cTn>
                                        <p:tgtEl>
                                          <p:spTgt spid="62466"/>
                                        </p:tgtEl>
                                        <p:attrNameLst>
                                          <p:attrName>style.visibility</p:attrName>
                                        </p:attrNameLst>
                                      </p:cBhvr>
                                      <p:to>
                                        <p:strVal val="visible"/>
                                      </p:to>
                                    </p:set>
                                    <p:animEffect transition="in" filter="fade">
                                      <p:cBhvr>
                                        <p:cTn id="7" dur="2000"/>
                                        <p:tgtEl>
                                          <p:spTgt spid="62466"/>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62467"/>
                                        </p:tgtEl>
                                        <p:attrNameLst>
                                          <p:attrName>style.visibility</p:attrName>
                                        </p:attrNameLst>
                                      </p:cBhvr>
                                      <p:to>
                                        <p:strVal val="visible"/>
                                      </p:to>
                                    </p:set>
                                    <p:animEffect transition="in" filter="fade">
                                      <p:cBhvr>
                                        <p:cTn id="10" dur="2000"/>
                                        <p:tgtEl>
                                          <p:spTgt spid="6246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2466" grpId="0"/>
      <p:bldP spid="62467" grpId="0">
        <p:tmplLst>
          <p:tmpl>
            <p:tnLst>
              <p:par>
                <p:cTn presetID="10" presetClass="entr" presetSubtype="0" fill="hold" nodeType="withEffect">
                  <p:stCondLst>
                    <p:cond delay="0"/>
                  </p:stCondLst>
                  <p:childTnLst>
                    <p:set>
                      <p:cBhvr>
                        <p:cTn dur="1" fill="hold">
                          <p:stCondLst>
                            <p:cond delay="0"/>
                          </p:stCondLst>
                        </p:cTn>
                        <p:tgtEl>
                          <p:spTgt spid="62467"/>
                        </p:tgtEl>
                        <p:attrNameLst>
                          <p:attrName>style.visibility</p:attrName>
                        </p:attrNameLst>
                      </p:cBhvr>
                      <p:to>
                        <p:strVal val="visible"/>
                      </p:to>
                    </p:set>
                    <p:animEffect transition="in" filter="fade">
                      <p:cBhvr>
                        <p:cTn dur="2000"/>
                        <p:tgtEl>
                          <p:spTgt spid="62467"/>
                        </p:tgtEl>
                      </p:cBhvr>
                    </p:animEffect>
                  </p:childTnLst>
                </p:cTn>
              </p:par>
            </p:tnLst>
          </p:tmpl>
        </p:tmplLst>
      </p:bldP>
    </p:bldLst>
  </p:timing>
  <p:txStyles>
    <p:titleStyle>
      <a:lvl1pPr algn="l" rtl="0" eaLnBrk="0" fontAlgn="base" hangingPunct="0">
        <a:spcBef>
          <a:spcPct val="0"/>
        </a:spcBef>
        <a:spcAft>
          <a:spcPct val="0"/>
        </a:spcAft>
        <a:defRPr sz="3500">
          <a:solidFill>
            <a:schemeClr val="tx2"/>
          </a:solidFill>
          <a:latin typeface="+mj-lt"/>
          <a:ea typeface="+mj-ea"/>
          <a:cs typeface="+mj-cs"/>
        </a:defRPr>
      </a:lvl1pPr>
      <a:lvl2pPr algn="l" rtl="0" eaLnBrk="0" fontAlgn="base" hangingPunct="0">
        <a:spcBef>
          <a:spcPct val="0"/>
        </a:spcBef>
        <a:spcAft>
          <a:spcPct val="0"/>
        </a:spcAft>
        <a:defRPr sz="3500">
          <a:solidFill>
            <a:schemeClr val="tx2"/>
          </a:solidFill>
          <a:latin typeface="Verdana" pitchFamily="34" charset="0"/>
          <a:cs typeface="Arial" charset="0"/>
        </a:defRPr>
      </a:lvl2pPr>
      <a:lvl3pPr algn="l" rtl="0" eaLnBrk="0" fontAlgn="base" hangingPunct="0">
        <a:spcBef>
          <a:spcPct val="0"/>
        </a:spcBef>
        <a:spcAft>
          <a:spcPct val="0"/>
        </a:spcAft>
        <a:defRPr sz="3500">
          <a:solidFill>
            <a:schemeClr val="tx2"/>
          </a:solidFill>
          <a:latin typeface="Verdana" pitchFamily="34" charset="0"/>
          <a:cs typeface="Arial" charset="0"/>
        </a:defRPr>
      </a:lvl3pPr>
      <a:lvl4pPr algn="l" rtl="0" eaLnBrk="0" fontAlgn="base" hangingPunct="0">
        <a:spcBef>
          <a:spcPct val="0"/>
        </a:spcBef>
        <a:spcAft>
          <a:spcPct val="0"/>
        </a:spcAft>
        <a:defRPr sz="3500">
          <a:solidFill>
            <a:schemeClr val="tx2"/>
          </a:solidFill>
          <a:latin typeface="Verdana" pitchFamily="34" charset="0"/>
          <a:cs typeface="Arial" charset="0"/>
        </a:defRPr>
      </a:lvl4pPr>
      <a:lvl5pPr algn="l" rtl="0" eaLnBrk="0" fontAlgn="base" hangingPunct="0">
        <a:spcBef>
          <a:spcPct val="0"/>
        </a:spcBef>
        <a:spcAft>
          <a:spcPct val="0"/>
        </a:spcAft>
        <a:defRPr sz="3500">
          <a:solidFill>
            <a:schemeClr val="tx2"/>
          </a:solidFill>
          <a:latin typeface="Verdana" pitchFamily="34" charset="0"/>
          <a:cs typeface="Arial" charset="0"/>
        </a:defRPr>
      </a:lvl5pPr>
      <a:lvl6pPr marL="422041" algn="l" rtl="0" fontAlgn="base">
        <a:spcBef>
          <a:spcPct val="0"/>
        </a:spcBef>
        <a:spcAft>
          <a:spcPct val="0"/>
        </a:spcAft>
        <a:defRPr sz="3508">
          <a:solidFill>
            <a:schemeClr val="tx2"/>
          </a:solidFill>
          <a:latin typeface="Verdana" pitchFamily="34" charset="0"/>
          <a:cs typeface="Arial" charset="0"/>
        </a:defRPr>
      </a:lvl6pPr>
      <a:lvl7pPr marL="844083" algn="l" rtl="0" fontAlgn="base">
        <a:spcBef>
          <a:spcPct val="0"/>
        </a:spcBef>
        <a:spcAft>
          <a:spcPct val="0"/>
        </a:spcAft>
        <a:defRPr sz="3508">
          <a:solidFill>
            <a:schemeClr val="tx2"/>
          </a:solidFill>
          <a:latin typeface="Verdana" pitchFamily="34" charset="0"/>
          <a:cs typeface="Arial" charset="0"/>
        </a:defRPr>
      </a:lvl7pPr>
      <a:lvl8pPr marL="1266124" algn="l" rtl="0" fontAlgn="base">
        <a:spcBef>
          <a:spcPct val="0"/>
        </a:spcBef>
        <a:spcAft>
          <a:spcPct val="0"/>
        </a:spcAft>
        <a:defRPr sz="3508">
          <a:solidFill>
            <a:schemeClr val="tx2"/>
          </a:solidFill>
          <a:latin typeface="Verdana" pitchFamily="34" charset="0"/>
          <a:cs typeface="Arial" charset="0"/>
        </a:defRPr>
      </a:lvl8pPr>
      <a:lvl9pPr marL="1688165" algn="l" rtl="0" fontAlgn="base">
        <a:spcBef>
          <a:spcPct val="0"/>
        </a:spcBef>
        <a:spcAft>
          <a:spcPct val="0"/>
        </a:spcAft>
        <a:defRPr sz="3508">
          <a:solidFill>
            <a:schemeClr val="tx2"/>
          </a:solidFill>
          <a:latin typeface="Verdana" pitchFamily="34" charset="0"/>
          <a:cs typeface="Arial" charset="0"/>
        </a:defRPr>
      </a:lvl9pPr>
    </p:titleStyle>
    <p:bodyStyle>
      <a:lvl1pPr marL="433388" indent="-433388" algn="l" rtl="0" eaLnBrk="0" fontAlgn="base" hangingPunct="0">
        <a:spcBef>
          <a:spcPct val="20000"/>
        </a:spcBef>
        <a:spcAft>
          <a:spcPct val="0"/>
        </a:spcAft>
        <a:buClr>
          <a:schemeClr val="accent2"/>
        </a:buClr>
        <a:buFont typeface="Wingdings" panose="05000000000000000000" pitchFamily="2" charset="2"/>
        <a:buChar char="o"/>
        <a:defRPr sz="2700">
          <a:solidFill>
            <a:schemeClr val="tx1"/>
          </a:solidFill>
          <a:latin typeface="+mn-lt"/>
          <a:ea typeface="+mn-ea"/>
          <a:cs typeface="+mn-cs"/>
        </a:defRPr>
      </a:lvl1pPr>
      <a:lvl2pPr marL="838200" indent="-401638" algn="l" rtl="0" eaLnBrk="0" fontAlgn="base" hangingPunct="0">
        <a:spcBef>
          <a:spcPct val="20000"/>
        </a:spcBef>
        <a:spcAft>
          <a:spcPct val="0"/>
        </a:spcAft>
        <a:buClr>
          <a:schemeClr val="accent2"/>
        </a:buClr>
        <a:buFont typeface="Wingdings" panose="05000000000000000000" pitchFamily="2" charset="2"/>
        <a:buChar char="n"/>
        <a:defRPr sz="2400">
          <a:solidFill>
            <a:schemeClr val="tx1"/>
          </a:solidFill>
          <a:latin typeface="+mn-lt"/>
          <a:cs typeface="+mn-cs"/>
        </a:defRPr>
      </a:lvl2pPr>
      <a:lvl3pPr marL="1203325" indent="-363538" algn="l" rtl="0" eaLnBrk="0" fontAlgn="base" hangingPunct="0">
        <a:spcBef>
          <a:spcPct val="20000"/>
        </a:spcBef>
        <a:spcAft>
          <a:spcPct val="0"/>
        </a:spcAft>
        <a:buClr>
          <a:schemeClr val="accent2"/>
        </a:buClr>
        <a:buFont typeface="Wingdings" panose="05000000000000000000" pitchFamily="2" charset="2"/>
        <a:buChar char="o"/>
        <a:defRPr sz="2100">
          <a:solidFill>
            <a:schemeClr val="tx1"/>
          </a:solidFill>
          <a:latin typeface="+mn-lt"/>
          <a:cs typeface="+mn-cs"/>
        </a:defRPr>
      </a:lvl3pPr>
      <a:lvl4pPr marL="1562100" indent="-357188" algn="l" rtl="0" eaLnBrk="0" fontAlgn="base" hangingPunct="0">
        <a:spcBef>
          <a:spcPct val="20000"/>
        </a:spcBef>
        <a:spcAft>
          <a:spcPct val="0"/>
        </a:spcAft>
        <a:buClr>
          <a:schemeClr val="accent2"/>
        </a:buClr>
        <a:buFont typeface="Wingdings" panose="05000000000000000000" pitchFamily="2" charset="2"/>
        <a:buChar char="n"/>
        <a:defRPr>
          <a:solidFill>
            <a:schemeClr val="tx1"/>
          </a:solidFill>
          <a:latin typeface="+mn-lt"/>
          <a:cs typeface="+mn-cs"/>
        </a:defRPr>
      </a:lvl4pPr>
      <a:lvl5pPr marL="1931988" indent="-366713" algn="l" rtl="0" eaLnBrk="0" fontAlgn="base" hangingPunct="0">
        <a:spcBef>
          <a:spcPct val="25000"/>
        </a:spcBef>
        <a:spcAft>
          <a:spcPct val="0"/>
        </a:spcAft>
        <a:buClr>
          <a:schemeClr val="accent2"/>
        </a:buClr>
        <a:buFont typeface="Wingdings" panose="05000000000000000000" pitchFamily="2" charset="2"/>
        <a:buChar char="§"/>
        <a:defRPr>
          <a:solidFill>
            <a:schemeClr val="tx1"/>
          </a:solidFill>
          <a:latin typeface="+mn-lt"/>
          <a:cs typeface="+mn-cs"/>
        </a:defRPr>
      </a:lvl5pPr>
      <a:lvl6pPr marL="2354932" indent="-367821" algn="l" rtl="0" fontAlgn="base">
        <a:spcBef>
          <a:spcPct val="25000"/>
        </a:spcBef>
        <a:spcAft>
          <a:spcPct val="0"/>
        </a:spcAft>
        <a:buClr>
          <a:schemeClr val="accent2"/>
        </a:buClr>
        <a:buFont typeface="Wingdings" pitchFamily="2" charset="2"/>
        <a:buChar char="§"/>
        <a:defRPr sz="1846">
          <a:solidFill>
            <a:schemeClr val="tx1"/>
          </a:solidFill>
          <a:latin typeface="+mn-lt"/>
          <a:cs typeface="+mn-cs"/>
        </a:defRPr>
      </a:lvl6pPr>
      <a:lvl7pPr marL="2776974" indent="-367821" algn="l" rtl="0" fontAlgn="base">
        <a:spcBef>
          <a:spcPct val="25000"/>
        </a:spcBef>
        <a:spcAft>
          <a:spcPct val="0"/>
        </a:spcAft>
        <a:buClr>
          <a:schemeClr val="accent2"/>
        </a:buClr>
        <a:buFont typeface="Wingdings" pitchFamily="2" charset="2"/>
        <a:buChar char="§"/>
        <a:defRPr sz="1846">
          <a:solidFill>
            <a:schemeClr val="tx1"/>
          </a:solidFill>
          <a:latin typeface="+mn-lt"/>
          <a:cs typeface="+mn-cs"/>
        </a:defRPr>
      </a:lvl7pPr>
      <a:lvl8pPr marL="3199015" indent="-367821" algn="l" rtl="0" fontAlgn="base">
        <a:spcBef>
          <a:spcPct val="25000"/>
        </a:spcBef>
        <a:spcAft>
          <a:spcPct val="0"/>
        </a:spcAft>
        <a:buClr>
          <a:schemeClr val="accent2"/>
        </a:buClr>
        <a:buFont typeface="Wingdings" pitchFamily="2" charset="2"/>
        <a:buChar char="§"/>
        <a:defRPr sz="1846">
          <a:solidFill>
            <a:schemeClr val="tx1"/>
          </a:solidFill>
          <a:latin typeface="+mn-lt"/>
          <a:cs typeface="+mn-cs"/>
        </a:defRPr>
      </a:lvl8pPr>
      <a:lvl9pPr marL="3621056" indent="-367821" algn="l" rtl="0" fontAlgn="base">
        <a:spcBef>
          <a:spcPct val="25000"/>
        </a:spcBef>
        <a:spcAft>
          <a:spcPct val="0"/>
        </a:spcAft>
        <a:buClr>
          <a:schemeClr val="accent2"/>
        </a:buClr>
        <a:buFont typeface="Wingdings" pitchFamily="2" charset="2"/>
        <a:buChar char="§"/>
        <a:defRPr sz="1846">
          <a:solidFill>
            <a:schemeClr val="tx1"/>
          </a:solidFill>
          <a:latin typeface="+mn-lt"/>
          <a:cs typeface="+mn-cs"/>
        </a:defRPr>
      </a:lvl9pPr>
    </p:bodyStyle>
    <p:otherStyle>
      <a:defPPr>
        <a:defRPr lang="en-US"/>
      </a:defPPr>
      <a:lvl1pPr marL="0" algn="l" defTabSz="844083" rtl="0" eaLnBrk="1" latinLnBrk="0" hangingPunct="1">
        <a:defRPr sz="1662" kern="1200">
          <a:solidFill>
            <a:schemeClr val="tx1"/>
          </a:solidFill>
          <a:latin typeface="+mn-lt"/>
          <a:ea typeface="+mn-ea"/>
          <a:cs typeface="+mn-cs"/>
        </a:defRPr>
      </a:lvl1pPr>
      <a:lvl2pPr marL="422041" algn="l" defTabSz="844083" rtl="0" eaLnBrk="1" latinLnBrk="0" hangingPunct="1">
        <a:defRPr sz="1662" kern="1200">
          <a:solidFill>
            <a:schemeClr val="tx1"/>
          </a:solidFill>
          <a:latin typeface="+mn-lt"/>
          <a:ea typeface="+mn-ea"/>
          <a:cs typeface="+mn-cs"/>
        </a:defRPr>
      </a:lvl2pPr>
      <a:lvl3pPr marL="844083" algn="l" defTabSz="844083" rtl="0" eaLnBrk="1" latinLnBrk="0" hangingPunct="1">
        <a:defRPr sz="1662" kern="1200">
          <a:solidFill>
            <a:schemeClr val="tx1"/>
          </a:solidFill>
          <a:latin typeface="+mn-lt"/>
          <a:ea typeface="+mn-ea"/>
          <a:cs typeface="+mn-cs"/>
        </a:defRPr>
      </a:lvl3pPr>
      <a:lvl4pPr marL="1266124" algn="l" defTabSz="844083" rtl="0" eaLnBrk="1" latinLnBrk="0" hangingPunct="1">
        <a:defRPr sz="1662" kern="1200">
          <a:solidFill>
            <a:schemeClr val="tx1"/>
          </a:solidFill>
          <a:latin typeface="+mn-lt"/>
          <a:ea typeface="+mn-ea"/>
          <a:cs typeface="+mn-cs"/>
        </a:defRPr>
      </a:lvl4pPr>
      <a:lvl5pPr marL="1688165" algn="l" defTabSz="844083" rtl="0" eaLnBrk="1" latinLnBrk="0" hangingPunct="1">
        <a:defRPr sz="1662" kern="1200">
          <a:solidFill>
            <a:schemeClr val="tx1"/>
          </a:solidFill>
          <a:latin typeface="+mn-lt"/>
          <a:ea typeface="+mn-ea"/>
          <a:cs typeface="+mn-cs"/>
        </a:defRPr>
      </a:lvl5pPr>
      <a:lvl6pPr marL="2110207" algn="l" defTabSz="844083" rtl="0" eaLnBrk="1" latinLnBrk="0" hangingPunct="1">
        <a:defRPr sz="1662" kern="1200">
          <a:solidFill>
            <a:schemeClr val="tx1"/>
          </a:solidFill>
          <a:latin typeface="+mn-lt"/>
          <a:ea typeface="+mn-ea"/>
          <a:cs typeface="+mn-cs"/>
        </a:defRPr>
      </a:lvl6pPr>
      <a:lvl7pPr marL="2532248" algn="l" defTabSz="844083" rtl="0" eaLnBrk="1" latinLnBrk="0" hangingPunct="1">
        <a:defRPr sz="1662" kern="1200">
          <a:solidFill>
            <a:schemeClr val="tx1"/>
          </a:solidFill>
          <a:latin typeface="+mn-lt"/>
          <a:ea typeface="+mn-ea"/>
          <a:cs typeface="+mn-cs"/>
        </a:defRPr>
      </a:lvl7pPr>
      <a:lvl8pPr marL="2954289" algn="l" defTabSz="844083" rtl="0" eaLnBrk="1" latinLnBrk="0" hangingPunct="1">
        <a:defRPr sz="1662" kern="1200">
          <a:solidFill>
            <a:schemeClr val="tx1"/>
          </a:solidFill>
          <a:latin typeface="+mn-lt"/>
          <a:ea typeface="+mn-ea"/>
          <a:cs typeface="+mn-cs"/>
        </a:defRPr>
      </a:lvl8pPr>
      <a:lvl9pPr marL="3376331" algn="l" defTabSz="844083" rtl="0" eaLnBrk="1" latinLnBrk="0" hangingPunct="1">
        <a:defRPr sz="1662"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4.xml"/></Relationships>
</file>

<file path=ppt/slides/_rels/slide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jpeg"/><Relationship Id="rId1" Type="http://schemas.openxmlformats.org/officeDocument/2006/relationships/slideLayout" Target="../slideLayouts/slideLayout2.xml"/><Relationship Id="rId4" Type="http://schemas.openxmlformats.org/officeDocument/2006/relationships/image" Target="../media/image5.png"/></Relationships>
</file>

<file path=ppt/slides/_rels/slide5.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image" Target="../media/image6.jpe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image" Target="../media/image12.jpe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image" Target="../media/image14.jpe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4.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17.jpe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image" Target="../media/image18.jpe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19.jpeg"/><Relationship Id="rId1" Type="http://schemas.openxmlformats.org/officeDocument/2006/relationships/slideLayout" Target="../slideLayouts/slideLayout4.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image" Target="../media/image20.jpeg"/><Relationship Id="rId1" Type="http://schemas.openxmlformats.org/officeDocument/2006/relationships/slideLayout" Target="../slideLayouts/slideLayout2.xml"/><Relationship Id="rId5" Type="http://schemas.openxmlformats.org/officeDocument/2006/relationships/image" Target="../media/image23.jpeg"/><Relationship Id="rId4" Type="http://schemas.openxmlformats.org/officeDocument/2006/relationships/image" Target="../media/image22.jpeg"/></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image" Target="../media/image24.pn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image" Target="../media/image25.jpeg"/><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image" Target="../media/image25.jpeg"/><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image" Target="../media/image26.jpeg"/><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image" Target="../media/image27.jpeg"/><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image" Target="../media/image28.jpeg"/><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image" Target="../media/image29.jpeg"/><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image" Target="../media/image29.jpeg"/><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3" Type="http://schemas.openxmlformats.org/officeDocument/2006/relationships/image" Target="../media/image31.jpeg"/><Relationship Id="rId2" Type="http://schemas.openxmlformats.org/officeDocument/2006/relationships/image" Target="../media/image30.jpeg"/><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2" Type="http://schemas.openxmlformats.org/officeDocument/2006/relationships/image" Target="../media/image32.jpeg"/><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2" Type="http://schemas.openxmlformats.org/officeDocument/2006/relationships/image" Target="../media/image32.jpeg"/><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3" Type="http://schemas.openxmlformats.org/officeDocument/2006/relationships/image" Target="../media/image34.jpeg"/><Relationship Id="rId2" Type="http://schemas.openxmlformats.org/officeDocument/2006/relationships/image" Target="../media/image33.jpeg"/><Relationship Id="rId1" Type="http://schemas.openxmlformats.org/officeDocument/2006/relationships/slideLayout" Target="../slideLayouts/slideLayout2.xml"/><Relationship Id="rId5" Type="http://schemas.openxmlformats.org/officeDocument/2006/relationships/image" Target="../media/image36.jpeg"/><Relationship Id="rId4" Type="http://schemas.openxmlformats.org/officeDocument/2006/relationships/image" Target="../media/image35.jpeg"/></Relationships>
</file>

<file path=ppt/slides/_rels/slide41.xml.rels><?xml version="1.0" encoding="UTF-8" standalone="yes"?>
<Relationships xmlns="http://schemas.openxmlformats.org/package/2006/relationships"><Relationship Id="rId2" Type="http://schemas.openxmlformats.org/officeDocument/2006/relationships/image" Target="../media/image37.png"/><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2" Type="http://schemas.openxmlformats.org/officeDocument/2006/relationships/image" Target="../media/image38.jpeg"/><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3" Type="http://schemas.openxmlformats.org/officeDocument/2006/relationships/image" Target="../media/image40.png"/><Relationship Id="rId2" Type="http://schemas.openxmlformats.org/officeDocument/2006/relationships/image" Target="../media/image39.jpeg"/><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3" Type="http://schemas.openxmlformats.org/officeDocument/2006/relationships/image" Target="../media/image42.jpeg"/><Relationship Id="rId2" Type="http://schemas.openxmlformats.org/officeDocument/2006/relationships/image" Target="../media/image41.jpeg"/><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3" Type="http://schemas.openxmlformats.org/officeDocument/2006/relationships/image" Target="../media/image44.png"/><Relationship Id="rId2" Type="http://schemas.openxmlformats.org/officeDocument/2006/relationships/image" Target="../media/image43.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4098" name="Rectangle 2">
            <a:extLst>
              <a:ext uri="{FF2B5EF4-FFF2-40B4-BE49-F238E27FC236}">
                <a16:creationId xmlns:a16="http://schemas.microsoft.com/office/drawing/2014/main" xmlns="" id="{CB2DCF34-7311-C2C6-08F9-3EBEDA910DE5}"/>
              </a:ext>
            </a:extLst>
          </p:cNvPr>
          <p:cNvSpPr>
            <a:spLocks noGrp="1" noChangeArrowheads="1"/>
          </p:cNvSpPr>
          <p:nvPr>
            <p:ph type="ctrTitle"/>
          </p:nvPr>
        </p:nvSpPr>
        <p:spPr>
          <a:xfrm>
            <a:off x="546100" y="1177925"/>
            <a:ext cx="8597900" cy="1266825"/>
          </a:xfrm>
        </p:spPr>
        <p:txBody>
          <a:bodyPr/>
          <a:lstStyle/>
          <a:p>
            <a:pPr eaLnBrk="1" hangingPunct="1">
              <a:defRPr/>
            </a:pPr>
            <a:r>
              <a:rPr lang="sr-Latn-RS" altLang="en-US" sz="3323" b="1" dirty="0">
                <a:latin typeface="Arial" charset="0"/>
              </a:rPr>
              <a:t>ŽELEZNIČKE STANICE I ČVOROVI</a:t>
            </a:r>
            <a:endParaRPr lang="en-US" altLang="en-US" sz="3323" b="1" dirty="0">
              <a:latin typeface="Arial" charset="0"/>
            </a:endParaRPr>
          </a:p>
        </p:txBody>
      </p:sp>
      <p:sp>
        <p:nvSpPr>
          <p:cNvPr id="4099" name="Rectangle 3">
            <a:extLst>
              <a:ext uri="{FF2B5EF4-FFF2-40B4-BE49-F238E27FC236}">
                <a16:creationId xmlns:a16="http://schemas.microsoft.com/office/drawing/2014/main" xmlns="" id="{D0955F00-6BD6-2E43-C704-62E091CCF70B}"/>
              </a:ext>
            </a:extLst>
          </p:cNvPr>
          <p:cNvSpPr>
            <a:spLocks noGrp="1" noChangeArrowheads="1"/>
          </p:cNvSpPr>
          <p:nvPr>
            <p:ph type="subTitle" idx="1"/>
          </p:nvPr>
        </p:nvSpPr>
        <p:spPr>
          <a:xfrm>
            <a:off x="3340100" y="4745038"/>
            <a:ext cx="5794375" cy="771525"/>
          </a:xfrm>
        </p:spPr>
        <p:txBody>
          <a:bodyPr/>
          <a:lstStyle/>
          <a:p>
            <a:pPr eaLnBrk="1" hangingPunct="1">
              <a:defRPr/>
            </a:pPr>
            <a:r>
              <a:rPr lang="sr-Latn-RS" altLang="en-US" sz="2215" b="1" dirty="0">
                <a:solidFill>
                  <a:schemeClr val="tx2">
                    <a:lumMod val="65000"/>
                  </a:schemeClr>
                </a:solidFill>
                <a:latin typeface="Arial" charset="0"/>
              </a:rPr>
              <a:t>Prof. dr </a:t>
            </a:r>
            <a:r>
              <a:rPr lang="sr-Latn-RS" altLang="en-US" sz="2215" b="1" cap="all" dirty="0">
                <a:solidFill>
                  <a:schemeClr val="tx2">
                    <a:lumMod val="65000"/>
                  </a:schemeClr>
                </a:solidFill>
                <a:latin typeface="Arial" charset="0"/>
              </a:rPr>
              <a:t>Ivan Belošević</a:t>
            </a:r>
            <a:r>
              <a:rPr lang="sr-Latn-RS" altLang="en-US" sz="2215" b="1" dirty="0">
                <a:solidFill>
                  <a:schemeClr val="tx2">
                    <a:lumMod val="65000"/>
                  </a:schemeClr>
                </a:solidFill>
                <a:latin typeface="Arial" charset="0"/>
              </a:rPr>
              <a:t>, dipl. </a:t>
            </a:r>
            <a:r>
              <a:rPr lang="en-US" altLang="en-US" sz="2215" b="1" dirty="0" err="1">
                <a:solidFill>
                  <a:schemeClr val="tx2">
                    <a:lumMod val="65000"/>
                  </a:schemeClr>
                </a:solidFill>
                <a:latin typeface="Arial" charset="0"/>
              </a:rPr>
              <a:t>i</a:t>
            </a:r>
            <a:r>
              <a:rPr lang="sr-Latn-RS" altLang="en-US" sz="2215" b="1" dirty="0">
                <a:solidFill>
                  <a:schemeClr val="tx2">
                    <a:lumMod val="65000"/>
                  </a:schemeClr>
                </a:solidFill>
                <a:latin typeface="Arial" charset="0"/>
              </a:rPr>
              <a:t>nž. saob.</a:t>
            </a:r>
          </a:p>
        </p:txBody>
      </p:sp>
      <p:sp>
        <p:nvSpPr>
          <p:cNvPr id="5" name="Text Box 3">
            <a:extLst>
              <a:ext uri="{FF2B5EF4-FFF2-40B4-BE49-F238E27FC236}">
                <a16:creationId xmlns:a16="http://schemas.microsoft.com/office/drawing/2014/main" xmlns="" id="{09873064-9B16-65F5-0F2A-F235A9F056C2}"/>
              </a:ext>
            </a:extLst>
          </p:cNvPr>
          <p:cNvSpPr txBox="1">
            <a:spLocks noChangeArrowheads="1"/>
          </p:cNvSpPr>
          <p:nvPr/>
        </p:nvSpPr>
        <p:spPr bwMode="auto">
          <a:xfrm>
            <a:off x="-147638" y="636588"/>
            <a:ext cx="9136063" cy="519112"/>
          </a:xfrm>
          <a:prstGeom prst="rect">
            <a:avLst/>
          </a:prstGeom>
          <a:noFill/>
          <a:ln>
            <a:noFill/>
          </a:ln>
        </p:spPr>
        <p:txBody>
          <a:bodyPr>
            <a:spAutoFit/>
          </a:bodyPr>
          <a:lstStyle>
            <a:lvl1pPr>
              <a:defRPr>
                <a:solidFill>
                  <a:schemeClr val="tx1"/>
                </a:solidFill>
                <a:latin typeface="Verdana" panose="020B0604030504040204" pitchFamily="34" charset="0"/>
              </a:defRPr>
            </a:lvl1pPr>
            <a:lvl2pPr marL="742950" indent="-285750">
              <a:defRPr>
                <a:solidFill>
                  <a:schemeClr val="tx1"/>
                </a:solidFill>
                <a:latin typeface="Verdana" panose="020B0604030504040204" pitchFamily="34" charset="0"/>
              </a:defRPr>
            </a:lvl2pPr>
            <a:lvl3pPr marL="1143000" indent="-228600">
              <a:defRPr>
                <a:solidFill>
                  <a:schemeClr val="tx1"/>
                </a:solidFill>
                <a:latin typeface="Verdana" panose="020B0604030504040204" pitchFamily="34" charset="0"/>
              </a:defRPr>
            </a:lvl3pPr>
            <a:lvl4pPr marL="1600200" indent="-228600">
              <a:defRPr>
                <a:solidFill>
                  <a:schemeClr val="tx1"/>
                </a:solidFill>
                <a:latin typeface="Verdana" panose="020B0604030504040204" pitchFamily="34" charset="0"/>
              </a:defRPr>
            </a:lvl4pPr>
            <a:lvl5pPr marL="2057400" indent="-228600">
              <a:defRPr>
                <a:solidFill>
                  <a:schemeClr val="tx1"/>
                </a:solidFill>
                <a:latin typeface="Verdana" panose="020B0604030504040204" pitchFamily="34" charset="0"/>
              </a:defRPr>
            </a:lvl5pPr>
            <a:lvl6pPr marL="2514600" indent="-228600" eaLnBrk="0" fontAlgn="base" hangingPunct="0">
              <a:spcBef>
                <a:spcPct val="0"/>
              </a:spcBef>
              <a:spcAft>
                <a:spcPct val="0"/>
              </a:spcAft>
              <a:defRPr>
                <a:solidFill>
                  <a:schemeClr val="tx1"/>
                </a:solidFill>
                <a:latin typeface="Verdana" panose="020B0604030504040204" pitchFamily="34" charset="0"/>
              </a:defRPr>
            </a:lvl6pPr>
            <a:lvl7pPr marL="2971800" indent="-228600" eaLnBrk="0" fontAlgn="base" hangingPunct="0">
              <a:spcBef>
                <a:spcPct val="0"/>
              </a:spcBef>
              <a:spcAft>
                <a:spcPct val="0"/>
              </a:spcAft>
              <a:defRPr>
                <a:solidFill>
                  <a:schemeClr val="tx1"/>
                </a:solidFill>
                <a:latin typeface="Verdana" panose="020B0604030504040204" pitchFamily="34" charset="0"/>
              </a:defRPr>
            </a:lvl7pPr>
            <a:lvl8pPr marL="3429000" indent="-228600" eaLnBrk="0" fontAlgn="base" hangingPunct="0">
              <a:spcBef>
                <a:spcPct val="0"/>
              </a:spcBef>
              <a:spcAft>
                <a:spcPct val="0"/>
              </a:spcAft>
              <a:defRPr>
                <a:solidFill>
                  <a:schemeClr val="tx1"/>
                </a:solidFill>
                <a:latin typeface="Verdana" panose="020B0604030504040204" pitchFamily="34" charset="0"/>
              </a:defRPr>
            </a:lvl8pPr>
            <a:lvl9pPr marL="3886200" indent="-228600" eaLnBrk="0" fontAlgn="base" hangingPunct="0">
              <a:spcBef>
                <a:spcPct val="0"/>
              </a:spcBef>
              <a:spcAft>
                <a:spcPct val="0"/>
              </a:spcAft>
              <a:defRPr>
                <a:solidFill>
                  <a:schemeClr val="tx1"/>
                </a:solidFill>
                <a:latin typeface="Verdana" panose="020B0604030504040204" pitchFamily="34" charset="0"/>
              </a:defRPr>
            </a:lvl9pPr>
          </a:lstStyle>
          <a:p>
            <a:pPr algn="ctr" eaLnBrk="1" hangingPunct="1">
              <a:spcBef>
                <a:spcPct val="50000"/>
              </a:spcBef>
              <a:defRPr/>
            </a:pPr>
            <a:r>
              <a:rPr lang="sr-Latn-RS" altLang="sr-Latn-RS" sz="2769" dirty="0">
                <a:solidFill>
                  <a:srgbClr val="FFFFFF"/>
                </a:solidFill>
                <a:latin typeface="Arial" panose="020B0604020202020204" pitchFamily="34" charset="0"/>
                <a:cs typeface="+mn-cs"/>
              </a:rPr>
              <a:t>Univerzitet u Beogradu Saobraćajni fakultet</a:t>
            </a:r>
            <a:endParaRPr lang="en-US" altLang="sr-Latn-RS" sz="2769" dirty="0">
              <a:solidFill>
                <a:srgbClr val="FFFFFF"/>
              </a:solidFill>
              <a:latin typeface="Arial" panose="020B0604020202020204" pitchFamily="34" charset="0"/>
              <a:cs typeface="+mn-cs"/>
            </a:endParaRPr>
          </a:p>
        </p:txBody>
      </p:sp>
      <p:grpSp>
        <p:nvGrpSpPr>
          <p:cNvPr id="17413" name="Group 5">
            <a:extLst>
              <a:ext uri="{FF2B5EF4-FFF2-40B4-BE49-F238E27FC236}">
                <a16:creationId xmlns:a16="http://schemas.microsoft.com/office/drawing/2014/main" xmlns="" id="{E7998C17-875F-267B-2286-92085420E3E4}"/>
              </a:ext>
            </a:extLst>
          </p:cNvPr>
          <p:cNvGrpSpPr>
            <a:grpSpLocks/>
          </p:cNvGrpSpPr>
          <p:nvPr/>
        </p:nvGrpSpPr>
        <p:grpSpPr bwMode="auto">
          <a:xfrm>
            <a:off x="8108950" y="395288"/>
            <a:ext cx="849313" cy="757237"/>
            <a:chOff x="5202" y="1263"/>
            <a:chExt cx="1206" cy="1256"/>
          </a:xfrm>
        </p:grpSpPr>
        <p:grpSp>
          <p:nvGrpSpPr>
            <p:cNvPr id="17416" name="Group 6">
              <a:extLst>
                <a:ext uri="{FF2B5EF4-FFF2-40B4-BE49-F238E27FC236}">
                  <a16:creationId xmlns:a16="http://schemas.microsoft.com/office/drawing/2014/main" xmlns="" id="{85437A97-E016-89D7-434F-0DDFAB387F9B}"/>
                </a:ext>
              </a:extLst>
            </p:cNvPr>
            <p:cNvGrpSpPr>
              <a:grpSpLocks/>
            </p:cNvGrpSpPr>
            <p:nvPr/>
          </p:nvGrpSpPr>
          <p:grpSpPr bwMode="auto">
            <a:xfrm>
              <a:off x="5212" y="1263"/>
              <a:ext cx="1193" cy="1193"/>
              <a:chOff x="5212" y="1263"/>
              <a:chExt cx="1193" cy="1193"/>
            </a:xfrm>
          </p:grpSpPr>
          <p:sp>
            <p:nvSpPr>
              <p:cNvPr id="17421" name="AutoShape 7">
                <a:extLst>
                  <a:ext uri="{FF2B5EF4-FFF2-40B4-BE49-F238E27FC236}">
                    <a16:creationId xmlns:a16="http://schemas.microsoft.com/office/drawing/2014/main" xmlns="" id="{985509F3-973D-104E-E76B-6A75EC485C0F}"/>
                  </a:ext>
                </a:extLst>
              </p:cNvPr>
              <p:cNvSpPr>
                <a:spLocks noChangeArrowheads="1"/>
              </p:cNvSpPr>
              <p:nvPr/>
            </p:nvSpPr>
            <p:spPr bwMode="auto">
              <a:xfrm>
                <a:off x="5244" y="1297"/>
                <a:ext cx="1125" cy="1125"/>
              </a:xfrm>
              <a:prstGeom prst="flowChartConnector">
                <a:avLst/>
              </a:prstGeom>
              <a:solidFill>
                <a:srgbClr val="333399"/>
              </a:solidFill>
              <a:ln w="9525">
                <a:solidFill>
                  <a:srgbClr val="FFFFFF"/>
                </a:solidFill>
                <a:round/>
                <a:headEnd/>
                <a:tailEnd/>
              </a:ln>
            </p:spPr>
            <p:txBody>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endParaRPr lang="en-US" altLang="en-US">
                  <a:solidFill>
                    <a:srgbClr val="FFFFFF"/>
                  </a:solidFill>
                  <a:latin typeface="Verdana" panose="020B0604030504040204" pitchFamily="34" charset="0"/>
                </a:endParaRPr>
              </a:p>
            </p:txBody>
          </p:sp>
          <p:sp>
            <p:nvSpPr>
              <p:cNvPr id="17422" name="AutoShape 8">
                <a:extLst>
                  <a:ext uri="{FF2B5EF4-FFF2-40B4-BE49-F238E27FC236}">
                    <a16:creationId xmlns:a16="http://schemas.microsoft.com/office/drawing/2014/main" xmlns="" id="{35BA45F5-0020-21EF-E0DE-EA41B4A11092}"/>
                  </a:ext>
                </a:extLst>
              </p:cNvPr>
              <p:cNvSpPr>
                <a:spLocks noChangeArrowheads="1"/>
              </p:cNvSpPr>
              <p:nvPr/>
            </p:nvSpPr>
            <p:spPr bwMode="auto">
              <a:xfrm>
                <a:off x="5380" y="1361"/>
                <a:ext cx="923" cy="923"/>
              </a:xfrm>
              <a:prstGeom prst="flowChartConnector">
                <a:avLst/>
              </a:pr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endParaRPr lang="en-US" altLang="en-US">
                  <a:solidFill>
                    <a:srgbClr val="FFFFFF"/>
                  </a:solidFill>
                  <a:latin typeface="Verdana" panose="020B0604030504040204" pitchFamily="34" charset="0"/>
                </a:endParaRPr>
              </a:p>
            </p:txBody>
          </p:sp>
          <p:sp>
            <p:nvSpPr>
              <p:cNvPr id="17423" name="AutoShape 9">
                <a:extLst>
                  <a:ext uri="{FF2B5EF4-FFF2-40B4-BE49-F238E27FC236}">
                    <a16:creationId xmlns:a16="http://schemas.microsoft.com/office/drawing/2014/main" xmlns="" id="{79F64159-16A9-3FF8-3F70-014395F1E6C1}"/>
                  </a:ext>
                </a:extLst>
              </p:cNvPr>
              <p:cNvSpPr>
                <a:spLocks noChangeArrowheads="1"/>
              </p:cNvSpPr>
              <p:nvPr/>
            </p:nvSpPr>
            <p:spPr bwMode="auto">
              <a:xfrm>
                <a:off x="5436" y="1418"/>
                <a:ext cx="818" cy="818"/>
              </a:xfrm>
              <a:prstGeom prst="flowChartConnector">
                <a:avLst/>
              </a:prstGeom>
              <a:solidFill>
                <a:srgbClr val="333399"/>
              </a:solidFill>
              <a:ln w="9525">
                <a:solidFill>
                  <a:srgbClr val="FFFFFF"/>
                </a:solidFill>
                <a:round/>
                <a:headEnd/>
                <a:tailEnd/>
              </a:ln>
            </p:spPr>
            <p:txBody>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endParaRPr lang="en-US" altLang="en-US">
                  <a:solidFill>
                    <a:srgbClr val="FFFFFF"/>
                  </a:solidFill>
                  <a:latin typeface="Verdana" panose="020B0604030504040204" pitchFamily="34" charset="0"/>
                </a:endParaRPr>
              </a:p>
            </p:txBody>
          </p:sp>
          <p:sp>
            <p:nvSpPr>
              <p:cNvPr id="17424" name="AutoShape 10">
                <a:extLst>
                  <a:ext uri="{FF2B5EF4-FFF2-40B4-BE49-F238E27FC236}">
                    <a16:creationId xmlns:a16="http://schemas.microsoft.com/office/drawing/2014/main" xmlns="" id="{2AA28793-DBF7-D39B-16EB-8469B89D7DBA}"/>
                  </a:ext>
                </a:extLst>
              </p:cNvPr>
              <p:cNvSpPr>
                <a:spLocks noChangeArrowheads="1"/>
              </p:cNvSpPr>
              <p:nvPr/>
            </p:nvSpPr>
            <p:spPr bwMode="auto">
              <a:xfrm>
                <a:off x="5576" y="1459"/>
                <a:ext cx="623" cy="623"/>
              </a:xfrm>
              <a:prstGeom prst="flowChartConnector">
                <a:avLst/>
              </a:pr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endParaRPr lang="en-US" altLang="en-US">
                  <a:solidFill>
                    <a:srgbClr val="FFFFFF"/>
                  </a:solidFill>
                  <a:latin typeface="Verdana" panose="020B0604030504040204" pitchFamily="34" charset="0"/>
                </a:endParaRPr>
              </a:p>
            </p:txBody>
          </p:sp>
          <p:sp>
            <p:nvSpPr>
              <p:cNvPr id="17425" name="AutoShape 11">
                <a:extLst>
                  <a:ext uri="{FF2B5EF4-FFF2-40B4-BE49-F238E27FC236}">
                    <a16:creationId xmlns:a16="http://schemas.microsoft.com/office/drawing/2014/main" xmlns="" id="{71072553-829B-28F1-E33F-B4717E3C7A1B}"/>
                  </a:ext>
                </a:extLst>
              </p:cNvPr>
              <p:cNvSpPr>
                <a:spLocks noChangeArrowheads="1"/>
              </p:cNvSpPr>
              <p:nvPr/>
            </p:nvSpPr>
            <p:spPr bwMode="auto">
              <a:xfrm>
                <a:off x="5625" y="1516"/>
                <a:ext cx="526" cy="526"/>
              </a:xfrm>
              <a:prstGeom prst="flowChartConnector">
                <a:avLst/>
              </a:prstGeom>
              <a:solidFill>
                <a:srgbClr val="333399"/>
              </a:solidFill>
              <a:ln w="9525">
                <a:solidFill>
                  <a:srgbClr val="FFFFFF"/>
                </a:solidFill>
                <a:round/>
                <a:headEnd/>
                <a:tailEnd/>
              </a:ln>
            </p:spPr>
            <p:txBody>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endParaRPr lang="en-US" altLang="en-US">
                  <a:solidFill>
                    <a:srgbClr val="FFFFFF"/>
                  </a:solidFill>
                  <a:latin typeface="Verdana" panose="020B0604030504040204" pitchFamily="34" charset="0"/>
                </a:endParaRPr>
              </a:p>
            </p:txBody>
          </p:sp>
          <p:sp>
            <p:nvSpPr>
              <p:cNvPr id="17426" name="AutoShape 12">
                <a:extLst>
                  <a:ext uri="{FF2B5EF4-FFF2-40B4-BE49-F238E27FC236}">
                    <a16:creationId xmlns:a16="http://schemas.microsoft.com/office/drawing/2014/main" xmlns="" id="{50C6BD44-783F-A2F1-F1B7-1EDA1CA4B82E}"/>
                  </a:ext>
                </a:extLst>
              </p:cNvPr>
              <p:cNvSpPr>
                <a:spLocks noChangeArrowheads="1"/>
              </p:cNvSpPr>
              <p:nvPr/>
            </p:nvSpPr>
            <p:spPr bwMode="auto">
              <a:xfrm>
                <a:off x="5828" y="1599"/>
                <a:ext cx="233" cy="233"/>
              </a:xfrm>
              <a:prstGeom prst="flowChartConnector">
                <a:avLst/>
              </a:pr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endParaRPr lang="en-US" altLang="en-US">
                  <a:solidFill>
                    <a:srgbClr val="FFFFFF"/>
                  </a:solidFill>
                  <a:latin typeface="Verdana" panose="020B0604030504040204" pitchFamily="34" charset="0"/>
                </a:endParaRPr>
              </a:p>
            </p:txBody>
          </p:sp>
          <p:sp>
            <p:nvSpPr>
              <p:cNvPr id="17427" name="AutoShape 13">
                <a:extLst>
                  <a:ext uri="{FF2B5EF4-FFF2-40B4-BE49-F238E27FC236}">
                    <a16:creationId xmlns:a16="http://schemas.microsoft.com/office/drawing/2014/main" xmlns="" id="{DB53B16B-9744-68B2-44AA-93776C18C883}"/>
                  </a:ext>
                </a:extLst>
              </p:cNvPr>
              <p:cNvSpPr>
                <a:spLocks noChangeArrowheads="1"/>
              </p:cNvSpPr>
              <p:nvPr/>
            </p:nvSpPr>
            <p:spPr bwMode="auto">
              <a:xfrm>
                <a:off x="5212" y="1263"/>
                <a:ext cx="1193" cy="1193"/>
              </a:xfrm>
              <a:prstGeom prst="flowChartConnector">
                <a:avLst/>
              </a:prstGeom>
              <a:noFill/>
              <a:ln w="9525">
                <a:solidFill>
                  <a:srgbClr val="333399"/>
                </a:solidFill>
                <a:round/>
                <a:headEnd/>
                <a:tailEnd/>
              </a:ln>
              <a:extLst>
                <a:ext uri="{909E8E84-426E-40DD-AFC4-6F175D3DCCD1}">
                  <a14:hiddenFill xmlns:a14="http://schemas.microsoft.com/office/drawing/2010/main" xmlns="">
                    <a:solidFill>
                      <a:srgbClr val="FFFFFF"/>
                    </a:solidFill>
                  </a14:hiddenFill>
                </a:ext>
              </a:extLst>
            </p:spPr>
            <p:txBody>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endParaRPr lang="en-US" altLang="en-US">
                  <a:solidFill>
                    <a:srgbClr val="FFFFFF"/>
                  </a:solidFill>
                  <a:latin typeface="Verdana" panose="020B0604030504040204" pitchFamily="34" charset="0"/>
                </a:endParaRPr>
              </a:p>
            </p:txBody>
          </p:sp>
        </p:grpSp>
        <p:sp>
          <p:nvSpPr>
            <p:cNvPr id="17417" name="Rectangle 14">
              <a:extLst>
                <a:ext uri="{FF2B5EF4-FFF2-40B4-BE49-F238E27FC236}">
                  <a16:creationId xmlns:a16="http://schemas.microsoft.com/office/drawing/2014/main" xmlns="" id="{23E59EC8-A47D-CB71-00BC-49F0994F39A4}"/>
                </a:ext>
              </a:extLst>
            </p:cNvPr>
            <p:cNvSpPr>
              <a:spLocks noChangeArrowheads="1"/>
            </p:cNvSpPr>
            <p:nvPr/>
          </p:nvSpPr>
          <p:spPr bwMode="auto">
            <a:xfrm>
              <a:off x="5202" y="2415"/>
              <a:ext cx="1206" cy="104"/>
            </a:xfrm>
            <a:prstGeom prst="rect">
              <a:avLst/>
            </a:prstGeom>
            <a:solidFill>
              <a:srgbClr val="333399"/>
            </a:solidFill>
            <a:ln w="9525">
              <a:solidFill>
                <a:srgbClr val="333399"/>
              </a:solidFill>
              <a:miter lim="800000"/>
              <a:headEnd/>
              <a:tailEnd/>
            </a:ln>
          </p:spPr>
          <p:txBody>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endParaRPr lang="en-US" altLang="en-US">
                <a:solidFill>
                  <a:srgbClr val="FFFFFF"/>
                </a:solidFill>
                <a:latin typeface="Verdana" panose="020B0604030504040204" pitchFamily="34" charset="0"/>
              </a:endParaRPr>
            </a:p>
          </p:txBody>
        </p:sp>
        <p:sp>
          <p:nvSpPr>
            <p:cNvPr id="17418" name="Line 15">
              <a:extLst>
                <a:ext uri="{FF2B5EF4-FFF2-40B4-BE49-F238E27FC236}">
                  <a16:creationId xmlns:a16="http://schemas.microsoft.com/office/drawing/2014/main" xmlns="" id="{8EA80C45-04B8-F1B7-DF4C-D99EAFEDB710}"/>
                </a:ext>
              </a:extLst>
            </p:cNvPr>
            <p:cNvSpPr>
              <a:spLocks noChangeShapeType="1"/>
            </p:cNvSpPr>
            <p:nvPr/>
          </p:nvSpPr>
          <p:spPr bwMode="auto">
            <a:xfrm>
              <a:off x="5202" y="2442"/>
              <a:ext cx="1206" cy="0"/>
            </a:xfrm>
            <a:prstGeom prst="line">
              <a:avLst/>
            </a:prstGeom>
            <a:noFill/>
            <a:ln w="19050">
              <a:solidFill>
                <a:srgbClr val="FFFFFF"/>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17419" name="Line 16">
              <a:extLst>
                <a:ext uri="{FF2B5EF4-FFF2-40B4-BE49-F238E27FC236}">
                  <a16:creationId xmlns:a16="http://schemas.microsoft.com/office/drawing/2014/main" xmlns="" id="{2F959CAA-07A5-5347-7A79-F183DF00D2F8}"/>
                </a:ext>
              </a:extLst>
            </p:cNvPr>
            <p:cNvSpPr>
              <a:spLocks noChangeShapeType="1"/>
            </p:cNvSpPr>
            <p:nvPr/>
          </p:nvSpPr>
          <p:spPr bwMode="auto">
            <a:xfrm>
              <a:off x="5202" y="2505"/>
              <a:ext cx="1206" cy="0"/>
            </a:xfrm>
            <a:prstGeom prst="line">
              <a:avLst/>
            </a:prstGeom>
            <a:noFill/>
            <a:ln w="12700">
              <a:solidFill>
                <a:srgbClr val="FFFFFF"/>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17420" name="AutoShape 17">
              <a:extLst>
                <a:ext uri="{FF2B5EF4-FFF2-40B4-BE49-F238E27FC236}">
                  <a16:creationId xmlns:a16="http://schemas.microsoft.com/office/drawing/2014/main" xmlns="" id="{873218B6-42B3-CCE8-AE7D-92A8335B8C73}"/>
                </a:ext>
              </a:extLst>
            </p:cNvPr>
            <p:cNvSpPr>
              <a:spLocks noChangeArrowheads="1"/>
            </p:cNvSpPr>
            <p:nvPr/>
          </p:nvSpPr>
          <p:spPr bwMode="auto">
            <a:xfrm>
              <a:off x="5910" y="1674"/>
              <a:ext cx="71" cy="71"/>
            </a:xfrm>
            <a:prstGeom prst="flowChartConnector">
              <a:avLst/>
            </a:prstGeom>
            <a:solidFill>
              <a:srgbClr val="FFFF00"/>
            </a:solidFill>
            <a:ln w="9525">
              <a:solidFill>
                <a:srgbClr val="333399"/>
              </a:solidFill>
              <a:round/>
              <a:headEnd/>
              <a:tailEnd/>
            </a:ln>
          </p:spPr>
          <p:txBody>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endParaRPr lang="en-US" altLang="en-US">
                <a:solidFill>
                  <a:srgbClr val="FFFFFF"/>
                </a:solidFill>
                <a:latin typeface="Verdana" panose="020B0604030504040204" pitchFamily="34" charset="0"/>
              </a:endParaRPr>
            </a:p>
          </p:txBody>
        </p:sp>
      </p:grpSp>
      <p:sp>
        <p:nvSpPr>
          <p:cNvPr id="2" name="TextBox 1">
            <a:extLst>
              <a:ext uri="{FF2B5EF4-FFF2-40B4-BE49-F238E27FC236}">
                <a16:creationId xmlns:a16="http://schemas.microsoft.com/office/drawing/2014/main" xmlns="" id="{AAB0A986-75B4-749E-B34D-87DF07845973}"/>
              </a:ext>
            </a:extLst>
          </p:cNvPr>
          <p:cNvSpPr txBox="1"/>
          <p:nvPr/>
        </p:nvSpPr>
        <p:spPr>
          <a:xfrm>
            <a:off x="684213" y="2763838"/>
            <a:ext cx="8128000" cy="492443"/>
          </a:xfrm>
          <a:prstGeom prst="rect">
            <a:avLst/>
          </a:prstGeom>
          <a:noFill/>
        </p:spPr>
        <p:txBody>
          <a:bodyPr>
            <a:spAutoFit/>
          </a:bodyPr>
          <a:lstStyle/>
          <a:p>
            <a:pPr algn="r">
              <a:defRPr/>
            </a:pPr>
            <a:r>
              <a:rPr lang="sr-Latn-RS" sz="2600" b="1" dirty="0">
                <a:solidFill>
                  <a:srgbClr val="FFC000"/>
                </a:solidFill>
                <a:latin typeface="Verdana"/>
                <a:cs typeface="+mn-cs"/>
              </a:rPr>
              <a:t>Ukrsnice, mimoilaznice i međustanice</a:t>
            </a:r>
          </a:p>
        </p:txBody>
      </p:sp>
      <p:sp>
        <p:nvSpPr>
          <p:cNvPr id="17415" name="TextBox 18">
            <a:extLst>
              <a:ext uri="{FF2B5EF4-FFF2-40B4-BE49-F238E27FC236}">
                <a16:creationId xmlns:a16="http://schemas.microsoft.com/office/drawing/2014/main" xmlns="" id="{B8F4C0D1-E107-BCA2-375A-F77B78F01876}"/>
              </a:ext>
            </a:extLst>
          </p:cNvPr>
          <p:cNvSpPr txBox="1">
            <a:spLocks noChangeArrowheads="1"/>
          </p:cNvSpPr>
          <p:nvPr/>
        </p:nvSpPr>
        <p:spPr bwMode="auto">
          <a:xfrm>
            <a:off x="393700" y="5589588"/>
            <a:ext cx="8213725" cy="117157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spcBef>
                <a:spcPts val="1663"/>
              </a:spcBef>
            </a:pPr>
            <a:r>
              <a:rPr lang="en-US" altLang="en-US" sz="1400" i="1">
                <a:solidFill>
                  <a:srgbClr val="FFFFFF"/>
                </a:solidFill>
                <a:latin typeface="Verdana" panose="020B0604030504040204" pitchFamily="34" charset="0"/>
              </a:rPr>
              <a:t>Sva autorska prava su zaštićerna i prezentacija se može koristiti samo za nastavu studenta Saobraćajnog fakulteta i Građevinskog fakulteta Univerziteta u Beogradu u školskoj 2025/2026.</a:t>
            </a:r>
          </a:p>
          <a:p>
            <a:pPr eaLnBrk="1" hangingPunct="1">
              <a:spcBef>
                <a:spcPts val="1663"/>
              </a:spcBef>
            </a:pPr>
            <a:r>
              <a:rPr lang="en-US" altLang="en-US" sz="1400" i="1">
                <a:solidFill>
                  <a:srgbClr val="FFFFFF"/>
                </a:solidFill>
                <a:latin typeface="Verdana" panose="020B0604030504040204" pitchFamily="34" charset="0"/>
              </a:rPr>
              <a:t>Prezentacija se ne može koristiti za druge svrhe bez pismene saglasnosti autora.</a:t>
            </a:r>
          </a:p>
        </p:txBody>
      </p:sp>
    </p:spTree>
  </p:cSld>
  <p:clrMapOvr>
    <a:masterClrMapping/>
  </p:clrMapOvr>
  <p:transition/>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Rectangle 2">
            <a:extLst>
              <a:ext uri="{FF2B5EF4-FFF2-40B4-BE49-F238E27FC236}">
                <a16:creationId xmlns:a16="http://schemas.microsoft.com/office/drawing/2014/main" xmlns="" id="{1864E05E-2B18-DA38-F400-D2895C1058C4}"/>
              </a:ext>
            </a:extLst>
          </p:cNvPr>
          <p:cNvSpPr>
            <a:spLocks noGrp="1" noChangeArrowheads="1"/>
          </p:cNvSpPr>
          <p:nvPr>
            <p:ph type="title"/>
          </p:nvPr>
        </p:nvSpPr>
        <p:spPr/>
        <p:txBody>
          <a:bodyPr/>
          <a:lstStyle/>
          <a:p>
            <a:pPr eaLnBrk="1" hangingPunct="1">
              <a:defRPr/>
            </a:pPr>
            <a:r>
              <a:rPr lang="sr-Latn-RS" altLang="en-US" sz="3139" b="1" dirty="0">
                <a:latin typeface="Arial" charset="0"/>
              </a:rPr>
              <a:t>Opšte informacije</a:t>
            </a:r>
            <a:endParaRPr lang="en-US" altLang="en-US" sz="3139" dirty="0">
              <a:solidFill>
                <a:schemeClr val="tx1"/>
              </a:solidFill>
              <a:latin typeface="Arial" panose="020B0604020202020204" pitchFamily="34" charset="0"/>
            </a:endParaRPr>
          </a:p>
        </p:txBody>
      </p:sp>
      <p:sp>
        <p:nvSpPr>
          <p:cNvPr id="18435" name="TextBox 8">
            <a:extLst>
              <a:ext uri="{FF2B5EF4-FFF2-40B4-BE49-F238E27FC236}">
                <a16:creationId xmlns:a16="http://schemas.microsoft.com/office/drawing/2014/main" xmlns="" id="{F8FD2A24-E162-A267-E2A6-87C3003E000C}"/>
              </a:ext>
            </a:extLst>
          </p:cNvPr>
          <p:cNvSpPr txBox="1">
            <a:spLocks noChangeArrowheads="1"/>
          </p:cNvSpPr>
          <p:nvPr/>
        </p:nvSpPr>
        <p:spPr bwMode="auto">
          <a:xfrm>
            <a:off x="573088" y="2106613"/>
            <a:ext cx="8001000" cy="13589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spcBef>
                <a:spcPts val="1663"/>
              </a:spcBef>
            </a:pPr>
            <a:r>
              <a:rPr lang="en-US" altLang="en-US" i="1">
                <a:latin typeface="Verdana" panose="020B0604030504040204" pitchFamily="34" charset="0"/>
              </a:rPr>
              <a:t>Prezentacija pripremljena na osnovu materijala iz udžbenika </a:t>
            </a:r>
          </a:p>
          <a:p>
            <a:pPr eaLnBrk="1" hangingPunct="1">
              <a:spcBef>
                <a:spcPts val="1663"/>
              </a:spcBef>
            </a:pPr>
            <a:r>
              <a:rPr lang="en-US" altLang="en-US" i="1">
                <a:latin typeface="Verdana" panose="020B0604030504040204" pitchFamily="34" charset="0"/>
              </a:rPr>
              <a:t>S. Janjić: Železničke stanice I, Građevinski fakultet, Beograd 1983.</a:t>
            </a:r>
          </a:p>
          <a:p>
            <a:pPr eaLnBrk="1" hangingPunct="1">
              <a:spcBef>
                <a:spcPts val="1663"/>
              </a:spcBef>
            </a:pPr>
            <a:endParaRPr lang="en-US" altLang="en-US" i="1">
              <a:latin typeface="Verdana" panose="020B0604030504040204" pitchFamily="34" charset="0"/>
            </a:endParaRPr>
          </a:p>
        </p:txBody>
      </p:sp>
    </p:spTree>
  </p:cSld>
  <p:clrMapOvr>
    <a:masterClrMapping/>
  </p:clrMapOvr>
  <p:transition spd="med"/>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3">
            <a:extLst>
              <a:ext uri="{FF2B5EF4-FFF2-40B4-BE49-F238E27FC236}">
                <a16:creationId xmlns:a16="http://schemas.microsoft.com/office/drawing/2014/main" xmlns="" id="{6DB883E1-402F-3251-3AA6-B1CD61F2937D}"/>
              </a:ext>
            </a:extLst>
          </p:cNvPr>
          <p:cNvSpPr txBox="1">
            <a:spLocks noChangeArrowheads="1"/>
          </p:cNvSpPr>
          <p:nvPr/>
        </p:nvSpPr>
        <p:spPr bwMode="auto">
          <a:xfrm>
            <a:off x="444500" y="1946275"/>
            <a:ext cx="8375650" cy="3714750"/>
          </a:xfrm>
          <a:prstGeom prst="rect">
            <a:avLst/>
          </a:prstGeom>
          <a:noFill/>
          <a:ln w="9525">
            <a:noFill/>
            <a:miter lim="800000"/>
            <a:headEnd/>
            <a:tailEnd/>
          </a:ln>
        </p:spPr>
        <p:txBody>
          <a:bodyPr/>
          <a:lstStyle>
            <a:lvl1pPr marL="433765" indent="-433765" algn="l" rtl="0" eaLnBrk="0" fontAlgn="base" hangingPunct="0">
              <a:spcBef>
                <a:spcPct val="20000"/>
              </a:spcBef>
              <a:spcAft>
                <a:spcPct val="0"/>
              </a:spcAft>
              <a:buClr>
                <a:schemeClr val="accent2"/>
              </a:buClr>
              <a:buFont typeface="Wingdings" pitchFamily="2" charset="2"/>
              <a:buChar char="o"/>
              <a:defRPr sz="2585">
                <a:solidFill>
                  <a:schemeClr val="tx1"/>
                </a:solidFill>
                <a:latin typeface="+mn-lt"/>
                <a:ea typeface="+mn-ea"/>
                <a:cs typeface="+mn-cs"/>
              </a:defRPr>
            </a:lvl1pPr>
            <a:lvl2pPr marL="838221" indent="-402991" algn="l" rtl="0" eaLnBrk="0" fontAlgn="base" hangingPunct="0">
              <a:spcBef>
                <a:spcPct val="20000"/>
              </a:spcBef>
              <a:spcAft>
                <a:spcPct val="0"/>
              </a:spcAft>
              <a:buClr>
                <a:schemeClr val="accent2"/>
              </a:buClr>
              <a:buFont typeface="Wingdings" pitchFamily="2" charset="2"/>
              <a:buChar char="n"/>
              <a:defRPr sz="2215">
                <a:solidFill>
                  <a:schemeClr val="tx1"/>
                </a:solidFill>
                <a:latin typeface="+mn-lt"/>
                <a:cs typeface="+mn-cs"/>
              </a:defRPr>
            </a:lvl2pPr>
            <a:lvl3pPr marL="1204576" indent="-364890" algn="l" rtl="0" eaLnBrk="0" fontAlgn="base" hangingPunct="0">
              <a:spcBef>
                <a:spcPct val="20000"/>
              </a:spcBef>
              <a:spcAft>
                <a:spcPct val="0"/>
              </a:spcAft>
              <a:buClr>
                <a:schemeClr val="accent2"/>
              </a:buClr>
              <a:buFont typeface="Wingdings" pitchFamily="2" charset="2"/>
              <a:buChar char="o"/>
              <a:defRPr sz="1846">
                <a:solidFill>
                  <a:schemeClr val="tx1"/>
                </a:solidFill>
                <a:latin typeface="+mn-lt"/>
                <a:cs typeface="+mn-cs"/>
              </a:defRPr>
            </a:lvl3pPr>
            <a:lvl4pPr marL="1563605" indent="-357563" algn="l" rtl="0" eaLnBrk="0" fontAlgn="base" hangingPunct="0">
              <a:spcBef>
                <a:spcPct val="20000"/>
              </a:spcBef>
              <a:spcAft>
                <a:spcPct val="0"/>
              </a:spcAft>
              <a:buClr>
                <a:schemeClr val="accent2"/>
              </a:buClr>
              <a:buFont typeface="Wingdings" pitchFamily="2" charset="2"/>
              <a:buChar char="n"/>
              <a:defRPr sz="1662">
                <a:solidFill>
                  <a:schemeClr val="tx1"/>
                </a:solidFill>
                <a:latin typeface="+mn-lt"/>
                <a:cs typeface="+mn-cs"/>
              </a:defRPr>
            </a:lvl4pPr>
            <a:lvl5pPr marL="1932891" indent="-367821" algn="l" rtl="0" eaLnBrk="0" fontAlgn="base" hangingPunct="0">
              <a:spcBef>
                <a:spcPct val="25000"/>
              </a:spcBef>
              <a:spcAft>
                <a:spcPct val="0"/>
              </a:spcAft>
              <a:buClr>
                <a:schemeClr val="accent2"/>
              </a:buClr>
              <a:buFont typeface="Wingdings" pitchFamily="2" charset="2"/>
              <a:buChar char="§"/>
              <a:defRPr sz="1662">
                <a:solidFill>
                  <a:schemeClr val="tx1"/>
                </a:solidFill>
                <a:latin typeface="+mn-lt"/>
                <a:cs typeface="+mn-cs"/>
              </a:defRPr>
            </a:lvl5pPr>
            <a:lvl6pPr marL="2354932" indent="-367821" algn="l" rtl="0" fontAlgn="base">
              <a:spcBef>
                <a:spcPct val="25000"/>
              </a:spcBef>
              <a:spcAft>
                <a:spcPct val="0"/>
              </a:spcAft>
              <a:buClr>
                <a:schemeClr val="accent2"/>
              </a:buClr>
              <a:buFont typeface="Wingdings" pitchFamily="2" charset="2"/>
              <a:buChar char="§"/>
              <a:defRPr sz="1662">
                <a:solidFill>
                  <a:schemeClr val="tx1"/>
                </a:solidFill>
                <a:latin typeface="+mn-lt"/>
                <a:cs typeface="+mn-cs"/>
              </a:defRPr>
            </a:lvl6pPr>
            <a:lvl7pPr marL="2776974" indent="-367821" algn="l" rtl="0" fontAlgn="base">
              <a:spcBef>
                <a:spcPct val="25000"/>
              </a:spcBef>
              <a:spcAft>
                <a:spcPct val="0"/>
              </a:spcAft>
              <a:buClr>
                <a:schemeClr val="accent2"/>
              </a:buClr>
              <a:buFont typeface="Wingdings" pitchFamily="2" charset="2"/>
              <a:buChar char="§"/>
              <a:defRPr sz="1662">
                <a:solidFill>
                  <a:schemeClr val="tx1"/>
                </a:solidFill>
                <a:latin typeface="+mn-lt"/>
                <a:cs typeface="+mn-cs"/>
              </a:defRPr>
            </a:lvl7pPr>
            <a:lvl8pPr marL="3199015" indent="-367821" algn="l" rtl="0" fontAlgn="base">
              <a:spcBef>
                <a:spcPct val="25000"/>
              </a:spcBef>
              <a:spcAft>
                <a:spcPct val="0"/>
              </a:spcAft>
              <a:buClr>
                <a:schemeClr val="accent2"/>
              </a:buClr>
              <a:buFont typeface="Wingdings" pitchFamily="2" charset="2"/>
              <a:buChar char="§"/>
              <a:defRPr sz="1662">
                <a:solidFill>
                  <a:schemeClr val="tx1"/>
                </a:solidFill>
                <a:latin typeface="+mn-lt"/>
                <a:cs typeface="+mn-cs"/>
              </a:defRPr>
            </a:lvl8pPr>
            <a:lvl9pPr marL="3621056" indent="-367821" algn="l" rtl="0" fontAlgn="base">
              <a:spcBef>
                <a:spcPct val="25000"/>
              </a:spcBef>
              <a:spcAft>
                <a:spcPct val="0"/>
              </a:spcAft>
              <a:buClr>
                <a:schemeClr val="accent2"/>
              </a:buClr>
              <a:buFont typeface="Wingdings" pitchFamily="2" charset="2"/>
              <a:buChar char="§"/>
              <a:defRPr sz="1662">
                <a:solidFill>
                  <a:schemeClr val="tx1"/>
                </a:solidFill>
                <a:latin typeface="+mn-lt"/>
                <a:cs typeface="+mn-cs"/>
              </a:defRPr>
            </a:lvl9pPr>
          </a:lstStyle>
          <a:p>
            <a:pPr marL="175835" indent="0" algn="just">
              <a:buFont typeface="Wingdings" pitchFamily="2" charset="2"/>
              <a:buNone/>
              <a:defRPr/>
            </a:pPr>
            <a:r>
              <a:rPr lang="en-US" altLang="sr-Latn-RS" sz="1600" kern="0" dirty="0"/>
              <a:t>S</a:t>
            </a:r>
            <a:r>
              <a:rPr lang="sr-Latn-RS" altLang="sr-Latn-RS" sz="1600" kern="0" dirty="0"/>
              <a:t>lužbeno mesto na jednokolosečnoj pruzi koje služi za ukrštavanje i preticanje vozova. Ukrsnica mora imati pored glavnog prolaznog koloseka bar još jedan kolosek obostrano (ili samo jednostrano) vezan. Osim toga ukrsnica treba da ima signalno-sigurnosna postrojenja za osiguranje sa obe strane kao i sredstva veze. Ukrsnica može obavljati saobraćaj lokalnih putnika i prtljaga.</a:t>
            </a:r>
          </a:p>
        </p:txBody>
      </p:sp>
      <p:sp>
        <p:nvSpPr>
          <p:cNvPr id="19459" name="Rectangle 2">
            <a:extLst>
              <a:ext uri="{FF2B5EF4-FFF2-40B4-BE49-F238E27FC236}">
                <a16:creationId xmlns:a16="http://schemas.microsoft.com/office/drawing/2014/main" xmlns="" id="{6AEA19D0-70EA-FCE5-77A8-C5C80B533EE8}"/>
              </a:ext>
            </a:extLst>
          </p:cNvPr>
          <p:cNvSpPr>
            <a:spLocks noGrp="1" noChangeArrowheads="1"/>
          </p:cNvSpPr>
          <p:nvPr>
            <p:ph type="title"/>
          </p:nvPr>
        </p:nvSpPr>
        <p:spPr>
          <a:xfrm>
            <a:off x="377825" y="260350"/>
            <a:ext cx="8001000" cy="1216025"/>
          </a:xfrm>
        </p:spPr>
        <p:txBody>
          <a:bodyPr/>
          <a:lstStyle/>
          <a:p>
            <a:r>
              <a:rPr lang="sr-Latn-RS" altLang="en-US" sz="3200" b="1">
                <a:solidFill>
                  <a:srgbClr val="FFFF00"/>
                </a:solidFill>
              </a:rPr>
              <a:t>UKRSNICE</a:t>
            </a:r>
            <a:endParaRPr lang="en-US" altLang="en-US" sz="3200" b="1">
              <a:solidFill>
                <a:srgbClr val="FFFF00"/>
              </a:solidFill>
            </a:endParaRPr>
          </a:p>
        </p:txBody>
      </p:sp>
      <p:sp>
        <p:nvSpPr>
          <p:cNvPr id="2" name="Rectangle 1">
            <a:extLst>
              <a:ext uri="{FF2B5EF4-FFF2-40B4-BE49-F238E27FC236}">
                <a16:creationId xmlns:a16="http://schemas.microsoft.com/office/drawing/2014/main" xmlns="" id="{21086CF6-39BD-75F6-DF03-A42C57E57AA6}"/>
              </a:ext>
            </a:extLst>
          </p:cNvPr>
          <p:cNvSpPr/>
          <p:nvPr/>
        </p:nvSpPr>
        <p:spPr>
          <a:xfrm>
            <a:off x="531813" y="1844675"/>
            <a:ext cx="8375650" cy="1584325"/>
          </a:xfrm>
          <a:prstGeom prst="rect">
            <a:avLst/>
          </a:prstGeom>
          <a:noFill/>
          <a:ln>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pic>
        <p:nvPicPr>
          <p:cNvPr id="19461" name="Picture 4">
            <a:extLst>
              <a:ext uri="{FF2B5EF4-FFF2-40B4-BE49-F238E27FC236}">
                <a16:creationId xmlns:a16="http://schemas.microsoft.com/office/drawing/2014/main" xmlns="" id="{DE15BCD9-99AF-8549-4DFD-4099789BB2B1}"/>
              </a:ext>
            </a:extLst>
          </p:cNvPr>
          <p:cNvPicPr>
            <a:picLocks noChangeAspect="1" noChangeArrowheads="1"/>
          </p:cNvPicPr>
          <p:nvPr/>
        </p:nvPicPr>
        <p:blipFill rotWithShape="1">
          <a:blip r:embed="rId2" cstate="print">
            <a:extLst>
              <a:ext uri="{28A0092B-C50C-407E-A947-70E740481C1C}">
                <a14:useLocalDpi xmlns:a14="http://schemas.microsoft.com/office/drawing/2010/main" xmlns="" val="0"/>
              </a:ext>
            </a:extLst>
          </a:blip>
          <a:srcRect b="33343"/>
          <a:stretch>
            <a:fillRect/>
          </a:stretch>
        </p:blipFill>
        <p:spPr bwMode="auto">
          <a:xfrm>
            <a:off x="563563" y="4365625"/>
            <a:ext cx="8256587" cy="719559"/>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Tree>
  </p:cSld>
  <p:clrMapOvr>
    <a:masterClrMapping/>
  </p:clrMapOvr>
  <p:transition spd="med"/>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Rectangle 3">
            <a:extLst>
              <a:ext uri="{FF2B5EF4-FFF2-40B4-BE49-F238E27FC236}">
                <a16:creationId xmlns:a16="http://schemas.microsoft.com/office/drawing/2014/main" xmlns="" id="{715A90B6-A429-9532-8D19-13F0BF0D39E8}"/>
              </a:ext>
            </a:extLst>
          </p:cNvPr>
          <p:cNvSpPr txBox="1">
            <a:spLocks noChangeArrowheads="1"/>
          </p:cNvSpPr>
          <p:nvPr/>
        </p:nvSpPr>
        <p:spPr bwMode="auto">
          <a:xfrm>
            <a:off x="444500" y="1989138"/>
            <a:ext cx="4991596" cy="3096046"/>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marL="609600" indent="-433388">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marL="176212" indent="0" algn="just">
              <a:spcBef>
                <a:spcPct val="20000"/>
              </a:spcBef>
              <a:buClr>
                <a:schemeClr val="accent2"/>
              </a:buClr>
            </a:pPr>
            <a:r>
              <a:rPr lang="sr-Latn-RS" sz="1600" dirty="0">
                <a:latin typeface="+mn-lt"/>
              </a:rPr>
              <a:t>Ukrštanje i preticanje vozova omogućuju bolje iskorišćenje i veći kapacitet jednokolosečnih pruga.</a:t>
            </a:r>
          </a:p>
          <a:p>
            <a:pPr marL="176212" indent="0" algn="just">
              <a:spcBef>
                <a:spcPct val="20000"/>
              </a:spcBef>
              <a:buClr>
                <a:schemeClr val="accent2"/>
              </a:buClr>
            </a:pPr>
            <a:endParaRPr lang="sr-Latn-RS" sz="1600" dirty="0">
              <a:latin typeface="+mn-lt"/>
            </a:endParaRPr>
          </a:p>
          <a:p>
            <a:pPr marL="176212" indent="0">
              <a:spcBef>
                <a:spcPct val="20000"/>
              </a:spcBef>
              <a:buClr>
                <a:schemeClr val="accent2"/>
              </a:buClr>
            </a:pPr>
            <a:r>
              <a:rPr lang="en-US" altLang="en-US" sz="1600" dirty="0" err="1">
                <a:latin typeface="Verdana" panose="020B0604030504040204" pitchFamily="34" charset="0"/>
              </a:rPr>
              <a:t>Iz</a:t>
            </a:r>
            <a:r>
              <a:rPr lang="en-US" altLang="en-US" sz="1600" dirty="0">
                <a:latin typeface="Verdana" panose="020B0604030504040204" pitchFamily="34" charset="0"/>
              </a:rPr>
              <a:t> </a:t>
            </a:r>
            <a:r>
              <a:rPr lang="en-US" altLang="en-US" sz="1600" dirty="0" err="1">
                <a:latin typeface="Verdana" panose="020B0604030504040204" pitchFamily="34" charset="0"/>
              </a:rPr>
              <a:t>razloga</a:t>
            </a:r>
            <a:r>
              <a:rPr lang="en-US" altLang="en-US" sz="1600" dirty="0">
                <a:latin typeface="Verdana" panose="020B0604030504040204" pitchFamily="34" charset="0"/>
              </a:rPr>
              <a:t> </a:t>
            </a:r>
            <a:r>
              <a:rPr lang="en-US" altLang="en-US" sz="1600" dirty="0" err="1">
                <a:latin typeface="Verdana" panose="020B0604030504040204" pitchFamily="34" charset="0"/>
              </a:rPr>
              <a:t>bezbednosti</a:t>
            </a:r>
            <a:r>
              <a:rPr lang="en-US" altLang="en-US" sz="1600" dirty="0">
                <a:latin typeface="Verdana" panose="020B0604030504040204" pitchFamily="34" charset="0"/>
              </a:rPr>
              <a:t> </a:t>
            </a:r>
            <a:r>
              <a:rPr lang="en-US" altLang="en-US" sz="1600" dirty="0">
                <a:solidFill>
                  <a:srgbClr val="FFFF00"/>
                </a:solidFill>
                <a:latin typeface="Verdana" panose="020B0604030504040204" pitchFamily="34" charset="0"/>
              </a:rPr>
              <a:t>u </a:t>
            </a:r>
            <a:r>
              <a:rPr lang="en-US" altLang="en-US" sz="1600" dirty="0" err="1">
                <a:solidFill>
                  <a:srgbClr val="FFFF00"/>
                </a:solidFill>
                <a:latin typeface="Verdana" panose="020B0604030504040204" pitchFamily="34" charset="0"/>
              </a:rPr>
              <a:t>jednom</a:t>
            </a:r>
            <a:r>
              <a:rPr lang="en-US" altLang="en-US" sz="1600" dirty="0">
                <a:solidFill>
                  <a:srgbClr val="FFFF00"/>
                </a:solidFill>
                <a:latin typeface="Verdana" panose="020B0604030504040204" pitchFamily="34" charset="0"/>
              </a:rPr>
              <a:t> </a:t>
            </a:r>
            <a:r>
              <a:rPr lang="en-US" altLang="en-US" sz="1600" dirty="0" err="1">
                <a:solidFill>
                  <a:srgbClr val="FFFF00"/>
                </a:solidFill>
                <a:latin typeface="Verdana" panose="020B0604030504040204" pitchFamily="34" charset="0"/>
              </a:rPr>
              <a:t>prostornom</a:t>
            </a:r>
            <a:r>
              <a:rPr lang="en-US" altLang="en-US" sz="1600" dirty="0">
                <a:solidFill>
                  <a:srgbClr val="FFFF00"/>
                </a:solidFill>
                <a:latin typeface="Verdana" panose="020B0604030504040204" pitchFamily="34" charset="0"/>
              </a:rPr>
              <a:t> </a:t>
            </a:r>
            <a:r>
              <a:rPr lang="en-US" altLang="en-US" sz="1600" dirty="0" err="1">
                <a:solidFill>
                  <a:srgbClr val="FFFF00"/>
                </a:solidFill>
                <a:latin typeface="Verdana" panose="020B0604030504040204" pitchFamily="34" charset="0"/>
              </a:rPr>
              <a:t>odseku</a:t>
            </a:r>
            <a:r>
              <a:rPr lang="en-US" altLang="en-US" sz="1600" dirty="0">
                <a:solidFill>
                  <a:srgbClr val="FFFF00"/>
                </a:solidFill>
                <a:latin typeface="Verdana" panose="020B0604030504040204" pitchFamily="34" charset="0"/>
              </a:rPr>
              <a:t> </a:t>
            </a:r>
            <a:r>
              <a:rPr lang="en-US" altLang="en-US" sz="1600" dirty="0" err="1">
                <a:latin typeface="Verdana" panose="020B0604030504040204" pitchFamily="34" charset="0"/>
              </a:rPr>
              <a:t>može</a:t>
            </a:r>
            <a:r>
              <a:rPr lang="en-US" altLang="en-US" sz="1600" dirty="0">
                <a:latin typeface="Verdana" panose="020B0604030504040204" pitchFamily="34" charset="0"/>
              </a:rPr>
              <a:t> se </a:t>
            </a:r>
            <a:r>
              <a:rPr lang="en-US" altLang="en-US" sz="1600" dirty="0">
                <a:solidFill>
                  <a:srgbClr val="FFFF00"/>
                </a:solidFill>
                <a:latin typeface="Verdana" panose="020B0604030504040204" pitchFamily="34" charset="0"/>
              </a:rPr>
              <a:t>u </a:t>
            </a:r>
            <a:r>
              <a:rPr lang="en-US" altLang="en-US" sz="1600" dirty="0" err="1">
                <a:solidFill>
                  <a:srgbClr val="FFFF00"/>
                </a:solidFill>
                <a:latin typeface="Verdana" panose="020B0604030504040204" pitchFamily="34" charset="0"/>
              </a:rPr>
              <a:t>jednom</a:t>
            </a:r>
            <a:r>
              <a:rPr lang="en-US" altLang="en-US" sz="1600" dirty="0">
                <a:solidFill>
                  <a:srgbClr val="FFFF00"/>
                </a:solidFill>
                <a:latin typeface="Verdana" panose="020B0604030504040204" pitchFamily="34" charset="0"/>
              </a:rPr>
              <a:t> </a:t>
            </a:r>
            <a:r>
              <a:rPr lang="en-US" altLang="en-US" sz="1600" dirty="0" err="1">
                <a:solidFill>
                  <a:srgbClr val="FFFF00"/>
                </a:solidFill>
                <a:latin typeface="Verdana" panose="020B0604030504040204" pitchFamily="34" charset="0"/>
              </a:rPr>
              <a:t>trenutku</a:t>
            </a:r>
            <a:r>
              <a:rPr lang="en-US" altLang="en-US" sz="1600" dirty="0">
                <a:solidFill>
                  <a:srgbClr val="FFFF00"/>
                </a:solidFill>
                <a:latin typeface="Verdana" panose="020B0604030504040204" pitchFamily="34" charset="0"/>
              </a:rPr>
              <a:t> </a:t>
            </a:r>
            <a:r>
              <a:rPr lang="en-US" altLang="en-US" sz="1600" dirty="0" err="1">
                <a:latin typeface="Verdana" panose="020B0604030504040204" pitchFamily="34" charset="0"/>
              </a:rPr>
              <a:t>nalaziti</a:t>
            </a:r>
            <a:r>
              <a:rPr lang="en-US" altLang="en-US" sz="1600" dirty="0">
                <a:latin typeface="Verdana" panose="020B0604030504040204" pitchFamily="34" charset="0"/>
              </a:rPr>
              <a:t> </a:t>
            </a:r>
            <a:r>
              <a:rPr lang="en-US" altLang="en-US" sz="1600" dirty="0" err="1">
                <a:solidFill>
                  <a:srgbClr val="FFFF00"/>
                </a:solidFill>
                <a:latin typeface="Verdana" panose="020B0604030504040204" pitchFamily="34" charset="0"/>
              </a:rPr>
              <a:t>samo</a:t>
            </a:r>
            <a:r>
              <a:rPr lang="en-US" altLang="en-US" sz="1600" dirty="0">
                <a:solidFill>
                  <a:srgbClr val="FFFF00"/>
                </a:solidFill>
                <a:latin typeface="Verdana" panose="020B0604030504040204" pitchFamily="34" charset="0"/>
              </a:rPr>
              <a:t> </a:t>
            </a:r>
            <a:r>
              <a:rPr lang="en-US" altLang="en-US" sz="1600" dirty="0" err="1">
                <a:solidFill>
                  <a:srgbClr val="FFFF00"/>
                </a:solidFill>
                <a:latin typeface="Verdana" panose="020B0604030504040204" pitchFamily="34" charset="0"/>
              </a:rPr>
              <a:t>jedan</a:t>
            </a:r>
            <a:r>
              <a:rPr lang="en-US" altLang="en-US" sz="1600" dirty="0">
                <a:solidFill>
                  <a:srgbClr val="FFFF00"/>
                </a:solidFill>
                <a:latin typeface="Verdana" panose="020B0604030504040204" pitchFamily="34" charset="0"/>
              </a:rPr>
              <a:t> </a:t>
            </a:r>
            <a:r>
              <a:rPr lang="en-US" altLang="en-US" sz="1600" dirty="0" err="1">
                <a:solidFill>
                  <a:srgbClr val="FFFF00"/>
                </a:solidFill>
                <a:latin typeface="Verdana" panose="020B0604030504040204" pitchFamily="34" charset="0"/>
              </a:rPr>
              <a:t>voz</a:t>
            </a:r>
            <a:r>
              <a:rPr lang="en-US" altLang="en-US" sz="1600" dirty="0">
                <a:latin typeface="Verdana" panose="020B0604030504040204" pitchFamily="34" charset="0"/>
              </a:rPr>
              <a:t>. </a:t>
            </a:r>
            <a:endParaRPr lang="sr-Latn-RS" altLang="en-US" sz="1600" dirty="0">
              <a:latin typeface="Verdana" panose="020B0604030504040204" pitchFamily="34" charset="0"/>
            </a:endParaRPr>
          </a:p>
          <a:p>
            <a:pPr marL="176212" indent="0">
              <a:spcBef>
                <a:spcPct val="20000"/>
              </a:spcBef>
              <a:buClr>
                <a:schemeClr val="accent2"/>
              </a:buClr>
            </a:pPr>
            <a:endParaRPr lang="sr-Latn-RS" altLang="en-US" sz="1600" dirty="0">
              <a:latin typeface="Verdana" panose="020B0604030504040204" pitchFamily="34" charset="0"/>
            </a:endParaRPr>
          </a:p>
          <a:p>
            <a:pPr marL="176212" indent="0">
              <a:spcBef>
                <a:spcPct val="20000"/>
              </a:spcBef>
              <a:buClr>
                <a:schemeClr val="accent2"/>
              </a:buClr>
            </a:pPr>
            <a:r>
              <a:rPr lang="en-US" altLang="en-US" sz="1600" dirty="0">
                <a:latin typeface="Verdana" panose="020B0604030504040204" pitchFamily="34" charset="0"/>
              </a:rPr>
              <a:t>Na </a:t>
            </a:r>
            <a:r>
              <a:rPr lang="en-US" altLang="en-US" sz="1600" dirty="0" err="1">
                <a:latin typeface="Verdana" panose="020B0604030504040204" pitchFamily="34" charset="0"/>
              </a:rPr>
              <a:t>jednokolosečnim</a:t>
            </a:r>
            <a:r>
              <a:rPr lang="en-US" altLang="en-US" sz="1600" dirty="0">
                <a:latin typeface="Verdana" panose="020B0604030504040204" pitchFamily="34" charset="0"/>
              </a:rPr>
              <a:t> </a:t>
            </a:r>
            <a:r>
              <a:rPr lang="en-US" altLang="en-US" sz="1600" dirty="0" err="1">
                <a:latin typeface="Verdana" panose="020B0604030504040204" pitchFamily="34" charset="0"/>
              </a:rPr>
              <a:t>prugama</a:t>
            </a:r>
            <a:r>
              <a:rPr lang="en-US" altLang="en-US" sz="1600" dirty="0">
                <a:latin typeface="Verdana" panose="020B0604030504040204" pitchFamily="34" charset="0"/>
              </a:rPr>
              <a:t> </a:t>
            </a:r>
            <a:r>
              <a:rPr lang="en-US" altLang="en-US" sz="1600" dirty="0" err="1">
                <a:latin typeface="Verdana" panose="020B0604030504040204" pitchFamily="34" charset="0"/>
              </a:rPr>
              <a:t>saobraćaj</a:t>
            </a:r>
            <a:r>
              <a:rPr lang="en-US" altLang="en-US" sz="1600" dirty="0">
                <a:latin typeface="Verdana" panose="020B0604030504040204" pitchFamily="34" charset="0"/>
              </a:rPr>
              <a:t> se </a:t>
            </a:r>
            <a:r>
              <a:rPr lang="en-US" altLang="en-US" sz="1600" dirty="0" err="1">
                <a:latin typeface="Verdana" panose="020B0604030504040204" pitchFamily="34" charset="0"/>
              </a:rPr>
              <a:t>najčešće</a:t>
            </a:r>
            <a:r>
              <a:rPr lang="en-US" altLang="en-US" sz="1600" dirty="0">
                <a:latin typeface="Verdana" panose="020B0604030504040204" pitchFamily="34" charset="0"/>
              </a:rPr>
              <a:t> </a:t>
            </a:r>
            <a:r>
              <a:rPr lang="en-US" altLang="en-US" sz="1600" dirty="0" err="1">
                <a:latin typeface="Verdana" panose="020B0604030504040204" pitchFamily="34" charset="0"/>
              </a:rPr>
              <a:t>odvija</a:t>
            </a:r>
            <a:r>
              <a:rPr lang="en-US" altLang="en-US" sz="1600" dirty="0">
                <a:latin typeface="Verdana" panose="020B0604030504040204" pitchFamily="34" charset="0"/>
              </a:rPr>
              <a:t> u </a:t>
            </a:r>
            <a:r>
              <a:rPr lang="en-US" altLang="en-US" sz="1600" dirty="0" err="1">
                <a:latin typeface="Verdana" panose="020B0604030504040204" pitchFamily="34" charset="0"/>
              </a:rPr>
              <a:t>tzv</a:t>
            </a:r>
            <a:r>
              <a:rPr lang="en-US" altLang="en-US" sz="1600" dirty="0">
                <a:solidFill>
                  <a:srgbClr val="FFFF00"/>
                </a:solidFill>
                <a:latin typeface="Verdana" panose="020B0604030504040204" pitchFamily="34" charset="0"/>
              </a:rPr>
              <a:t>. </a:t>
            </a:r>
            <a:r>
              <a:rPr lang="en-US" altLang="en-US" sz="1600" dirty="0" err="1">
                <a:solidFill>
                  <a:srgbClr val="FFFF00"/>
                </a:solidFill>
                <a:latin typeface="Verdana" panose="020B0604030504040204" pitchFamily="34" charset="0"/>
              </a:rPr>
              <a:t>staničnom</a:t>
            </a:r>
            <a:r>
              <a:rPr lang="en-US" altLang="en-US" sz="1600" dirty="0">
                <a:solidFill>
                  <a:srgbClr val="FFFF00"/>
                </a:solidFill>
                <a:latin typeface="Verdana" panose="020B0604030504040204" pitchFamily="34" charset="0"/>
              </a:rPr>
              <a:t> </a:t>
            </a:r>
            <a:r>
              <a:rPr lang="en-US" altLang="en-US" sz="1600" dirty="0" err="1">
                <a:solidFill>
                  <a:srgbClr val="FFFF00"/>
                </a:solidFill>
                <a:latin typeface="Verdana" panose="020B0604030504040204" pitchFamily="34" charset="0"/>
              </a:rPr>
              <a:t>prostornom</a:t>
            </a:r>
            <a:r>
              <a:rPr lang="en-US" altLang="en-US" sz="1600" dirty="0">
                <a:solidFill>
                  <a:srgbClr val="FFFF00"/>
                </a:solidFill>
                <a:latin typeface="Verdana" panose="020B0604030504040204" pitchFamily="34" charset="0"/>
              </a:rPr>
              <a:t> </a:t>
            </a:r>
            <a:r>
              <a:rPr lang="en-US" altLang="en-US" sz="1600" dirty="0" err="1">
                <a:solidFill>
                  <a:srgbClr val="FFFF00"/>
                </a:solidFill>
                <a:latin typeface="Verdana" panose="020B0604030504040204" pitchFamily="34" charset="0"/>
              </a:rPr>
              <a:t>razmaku</a:t>
            </a:r>
            <a:r>
              <a:rPr lang="en-US" altLang="en-US" sz="1600" dirty="0">
                <a:latin typeface="Verdana" panose="020B0604030504040204" pitchFamily="34" charset="0"/>
              </a:rPr>
              <a:t>.</a:t>
            </a:r>
          </a:p>
        </p:txBody>
      </p:sp>
      <p:sp>
        <p:nvSpPr>
          <p:cNvPr id="20484" name="TextBox 6">
            <a:extLst>
              <a:ext uri="{FF2B5EF4-FFF2-40B4-BE49-F238E27FC236}">
                <a16:creationId xmlns:a16="http://schemas.microsoft.com/office/drawing/2014/main" xmlns="" id="{3561C017-9BDE-455A-F38B-D6BE03EB7368}"/>
              </a:ext>
            </a:extLst>
          </p:cNvPr>
          <p:cNvSpPr txBox="1">
            <a:spLocks noChangeArrowheads="1"/>
          </p:cNvSpPr>
          <p:nvPr/>
        </p:nvSpPr>
        <p:spPr bwMode="auto">
          <a:xfrm>
            <a:off x="588962" y="764704"/>
            <a:ext cx="8375649" cy="83099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a:spAutoFit/>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r>
              <a:rPr lang="pl-PL" altLang="en-US" sz="2400" b="1" dirty="0">
                <a:solidFill>
                  <a:srgbClr val="FFFF00"/>
                </a:solidFill>
                <a:latin typeface="+mn-lt"/>
              </a:rPr>
              <a:t>Zadatak ukrsnica i njihov značaj za organizaciju saobraćaja</a:t>
            </a:r>
            <a:endParaRPr lang="en-US" altLang="en-US" sz="2400" dirty="0">
              <a:solidFill>
                <a:srgbClr val="FFFF00"/>
              </a:solidFill>
              <a:latin typeface="+mn-lt"/>
            </a:endParaRPr>
          </a:p>
        </p:txBody>
      </p:sp>
      <p:pic>
        <p:nvPicPr>
          <p:cNvPr id="2" name="Picture 1">
            <a:extLst>
              <a:ext uri="{FF2B5EF4-FFF2-40B4-BE49-F238E27FC236}">
                <a16:creationId xmlns:a16="http://schemas.microsoft.com/office/drawing/2014/main" xmlns="" id="{1E0E6316-ED36-0DD4-58B7-BD70637EF81E}"/>
              </a:ext>
            </a:extLst>
          </p:cNvPr>
          <p:cNvPicPr>
            <a:picLocks noChangeAspect="1"/>
          </p:cNvPicPr>
          <p:nvPr/>
        </p:nvPicPr>
        <p:blipFill>
          <a:blip r:embed="rId2" cstate="print">
            <a:extLst>
              <a:ext uri="{28A0092B-C50C-407E-A947-70E740481C1C}">
                <a14:useLocalDpi xmlns:a14="http://schemas.microsoft.com/office/drawing/2010/main" xmlns="" val="0"/>
              </a:ext>
            </a:extLst>
          </a:blip>
          <a:srcRect l="10004" t="7520" r="11171" b="16015"/>
          <a:stretch>
            <a:fillRect/>
          </a:stretch>
        </p:blipFill>
        <p:spPr bwMode="auto">
          <a:xfrm>
            <a:off x="5612941" y="1700808"/>
            <a:ext cx="3348559" cy="4849157"/>
          </a:xfrm>
          <a:prstGeom prst="rect">
            <a:avLst/>
          </a:prstGeom>
          <a:noFill/>
          <a:ln>
            <a:noFill/>
          </a:ln>
        </p:spPr>
      </p:pic>
      <mc:AlternateContent xmlns:mc="http://schemas.openxmlformats.org/markup-compatibility/2006">
        <mc:Choice xmlns:a14="http://schemas.microsoft.com/office/drawing/2010/main" xmlns="" Requires="a14">
          <p:sp>
            <p:nvSpPr>
              <p:cNvPr id="4" name="TextBox 3">
                <a:extLst>
                  <a:ext uri="{FF2B5EF4-FFF2-40B4-BE49-F238E27FC236}">
                    <a16:creationId xmlns:a16="http://schemas.microsoft.com/office/drawing/2014/main" id="{C12369EB-AEA8-0782-2A2B-25EEF4753B08}"/>
                  </a:ext>
                </a:extLst>
              </p:cNvPr>
              <p:cNvSpPr txBox="1"/>
              <p:nvPr/>
            </p:nvSpPr>
            <p:spPr>
              <a:xfrm>
                <a:off x="989407" y="4911853"/>
                <a:ext cx="2981629" cy="761619"/>
              </a:xfrm>
              <a:prstGeom prst="rect">
                <a:avLst/>
              </a:prstGeom>
              <a:noFill/>
            </p:spPr>
            <p:txBody>
              <a:bodyPr wrap="square">
                <a:spAutoFit/>
              </a:bodyPr>
              <a:lstStyle/>
              <a:p>
                <a:pPr/>
                <a14:m>
                  <m:oMathPara xmlns:m="http://schemas.openxmlformats.org/officeDocument/2006/math">
                    <m:oMathParaPr>
                      <m:jc m:val="centerGroup"/>
                    </m:oMathParaPr>
                    <m:oMath xmlns:m="http://schemas.openxmlformats.org/officeDocument/2006/math">
                      <m:r>
                        <m:rPr>
                          <m:sty m:val="p"/>
                        </m:rPr>
                        <a:rPr lang="sr-Latn-RS" sz="2000" smtClean="0">
                          <a:latin typeface="Cambria Math" panose="02040503050406030204" pitchFamily="18" charset="0"/>
                        </a:rPr>
                        <m:t>n</m:t>
                      </m:r>
                      <m:r>
                        <a:rPr lang="sr-Latn-RS" sz="2000" smtClean="0">
                          <a:latin typeface="Cambria Math" panose="02040503050406030204" pitchFamily="18" charset="0"/>
                        </a:rPr>
                        <m:t>=</m:t>
                      </m:r>
                      <m:f>
                        <m:fPr>
                          <m:ctrlPr>
                            <a:rPr lang="en-GB" sz="2000" i="1">
                              <a:latin typeface="Cambria Math" panose="02040503050406030204" pitchFamily="18" charset="0"/>
                            </a:rPr>
                          </m:ctrlPr>
                        </m:fPr>
                        <m:num>
                          <m:r>
                            <a:rPr lang="sr-Latn-RS" sz="2000">
                              <a:latin typeface="Cambria Math" panose="02040503050406030204" pitchFamily="18" charset="0"/>
                            </a:rPr>
                            <m:t>1440</m:t>
                          </m:r>
                        </m:num>
                        <m:den>
                          <m:sSub>
                            <m:sSubPr>
                              <m:ctrlPr>
                                <a:rPr lang="en-GB" sz="2000" i="1">
                                  <a:latin typeface="Cambria Math" panose="02040503050406030204" pitchFamily="18" charset="0"/>
                                </a:rPr>
                              </m:ctrlPr>
                            </m:sSubPr>
                            <m:e>
                              <m:r>
                                <m:rPr>
                                  <m:sty m:val="p"/>
                                </m:rPr>
                                <a:rPr lang="sr-Latn-RS" sz="2000">
                                  <a:latin typeface="Cambria Math" panose="02040503050406030204" pitchFamily="18" charset="0"/>
                                </a:rPr>
                                <m:t>T</m:t>
                              </m:r>
                            </m:e>
                            <m:sub>
                              <m:r>
                                <m:rPr>
                                  <m:sty m:val="p"/>
                                </m:rPr>
                                <a:rPr lang="sr-Latn-RS" sz="2000" b="0" i="0" smtClean="0">
                                  <a:latin typeface="Cambria Math" panose="02040503050406030204" pitchFamily="18" charset="0"/>
                                </a:rPr>
                                <m:t>g</m:t>
                              </m:r>
                            </m:sub>
                          </m:sSub>
                        </m:den>
                      </m:f>
                    </m:oMath>
                  </m:oMathPara>
                </a14:m>
                <a:endParaRPr lang="en-US" sz="2000" dirty="0"/>
              </a:p>
            </p:txBody>
          </p:sp>
        </mc:Choice>
        <mc:Fallback>
          <p:sp>
            <p:nvSpPr>
              <p:cNvPr id="4" name="TextBox 3">
                <a:extLst>
                  <a:ext uri="{FF2B5EF4-FFF2-40B4-BE49-F238E27FC236}">
                    <a16:creationId xmlns:a16="http://schemas.microsoft.com/office/drawing/2014/main" xmlns="" xmlns:a14="http://schemas.microsoft.com/office/drawing/2010/main" id="{C12369EB-AEA8-0782-2A2B-25EEF4753B08}"/>
                  </a:ext>
                </a:extLst>
              </p:cNvPr>
              <p:cNvSpPr txBox="1">
                <a:spLocks noRot="1" noChangeAspect="1" noMove="1" noResize="1" noEditPoints="1" noAdjustHandles="1" noChangeArrowheads="1" noChangeShapeType="1" noTextEdit="1"/>
              </p:cNvSpPr>
              <p:nvPr/>
            </p:nvSpPr>
            <p:spPr>
              <a:xfrm>
                <a:off x="989407" y="4911853"/>
                <a:ext cx="2981629" cy="761619"/>
              </a:xfrm>
              <a:prstGeom prst="rect">
                <a:avLst/>
              </a:prstGeom>
              <a:blipFill>
                <a:blip r:embed="rId3" cstate="print"/>
                <a:stretch>
                  <a:fillRect/>
                </a:stretch>
              </a:blipFill>
            </p:spPr>
            <p:txBody>
              <a:bodyPr/>
              <a:lstStyle/>
              <a:p>
                <a:r>
                  <a:rPr lang="en-US">
                    <a:noFill/>
                  </a:rPr>
                  <a:t> </a:t>
                </a:r>
              </a:p>
            </p:txBody>
          </p:sp>
        </mc:Fallback>
      </mc:AlternateContent>
      <mc:AlternateContent xmlns:mc="http://schemas.openxmlformats.org/markup-compatibility/2006">
        <mc:Choice xmlns:a14="http://schemas.microsoft.com/office/drawing/2010/main" xmlns="" Requires="a14">
          <p:sp>
            <p:nvSpPr>
              <p:cNvPr id="6" name="TextBox 5">
                <a:extLst>
                  <a:ext uri="{FF2B5EF4-FFF2-40B4-BE49-F238E27FC236}">
                    <a16:creationId xmlns:a16="http://schemas.microsoft.com/office/drawing/2014/main" id="{C6C64E51-18BE-F285-DF6C-FC33F04DC138}"/>
                  </a:ext>
                </a:extLst>
              </p:cNvPr>
              <p:cNvSpPr txBox="1"/>
              <p:nvPr/>
            </p:nvSpPr>
            <p:spPr>
              <a:xfrm>
                <a:off x="588962" y="5693702"/>
                <a:ext cx="4784466" cy="543610"/>
              </a:xfrm>
              <a:prstGeom prst="rect">
                <a:avLst/>
              </a:prstGeom>
              <a:noFill/>
            </p:spPr>
            <p:txBody>
              <a:bodyPr wrap="square">
                <a:spAutoFit/>
              </a:bodyPr>
              <a:lstStyle/>
              <a:p>
                <a:r>
                  <a:rPr lang="sr-Latn-RS" sz="1400" dirty="0">
                    <a:latin typeface="+mn-lt"/>
                  </a:rPr>
                  <a:t> </a:t>
                </a:r>
                <a14:m>
                  <m:oMath xmlns:m="http://schemas.openxmlformats.org/officeDocument/2006/math">
                    <m:r>
                      <m:rPr>
                        <m:sty m:val="p"/>
                      </m:rPr>
                      <a:rPr lang="sr-Latn-RS" sz="1400">
                        <a:latin typeface="Cambria Math" panose="02040503050406030204" pitchFamily="18" charset="0"/>
                      </a:rPr>
                      <m:t>n</m:t>
                    </m:r>
                    <m:r>
                      <a:rPr lang="sr-Latn-RS" sz="1400">
                        <a:latin typeface="Cambria Math" panose="02040503050406030204" pitchFamily="18" charset="0"/>
                      </a:rPr>
                      <m:t>=</m:t>
                    </m:r>
                  </m:oMath>
                </a14:m>
                <a:r>
                  <a:rPr lang="sr-Latn-RS" sz="1400" dirty="0">
                    <a:latin typeface="+mn-lt"/>
                  </a:rPr>
                  <a:t> Broj pari vozova u toku 24 časa</a:t>
                </a:r>
                <a:endParaRPr lang="en-GB" sz="1400" dirty="0">
                  <a:latin typeface="+mn-lt"/>
                </a:endParaRPr>
              </a:p>
              <a:p>
                <a14:m>
                  <m:oMath xmlns:m="http://schemas.openxmlformats.org/officeDocument/2006/math">
                    <m:sSub>
                      <m:sSubPr>
                        <m:ctrlPr>
                          <a:rPr lang="en-GB" sz="1400" i="1">
                            <a:latin typeface="Cambria Math" panose="02040503050406030204" pitchFamily="18" charset="0"/>
                          </a:rPr>
                        </m:ctrlPr>
                      </m:sSubPr>
                      <m:e>
                        <m:r>
                          <a:rPr lang="sr-Latn-RS" sz="1400" i="1">
                            <a:latin typeface="Cambria Math" panose="02040503050406030204" pitchFamily="18" charset="0"/>
                          </a:rPr>
                          <m:t>𝑇</m:t>
                        </m:r>
                      </m:e>
                      <m:sub>
                        <m:r>
                          <a:rPr lang="sr-Latn-RS" sz="1400" i="1">
                            <a:latin typeface="Cambria Math" panose="02040503050406030204" pitchFamily="18" charset="0"/>
                          </a:rPr>
                          <m:t>𝑔</m:t>
                        </m:r>
                      </m:sub>
                    </m:sSub>
                  </m:oMath>
                </a14:m>
                <a:r>
                  <a:rPr lang="sr-Latn-RS" sz="1400" dirty="0"/>
                  <a:t> =</a:t>
                </a:r>
                <a:r>
                  <a:rPr lang="sr-Latn-RS" sz="1400" dirty="0">
                    <a:latin typeface="+mn-lt"/>
                  </a:rPr>
                  <a:t> Period grafikona</a:t>
                </a:r>
                <a:endParaRPr lang="en-GB" sz="1400" dirty="0">
                  <a:latin typeface="+mn-lt"/>
                </a:endParaRPr>
              </a:p>
            </p:txBody>
          </p:sp>
        </mc:Choice>
        <mc:Fallback>
          <p:sp>
            <p:nvSpPr>
              <p:cNvPr id="6" name="TextBox 5">
                <a:extLst>
                  <a:ext uri="{FF2B5EF4-FFF2-40B4-BE49-F238E27FC236}">
                    <a16:creationId xmlns:a16="http://schemas.microsoft.com/office/drawing/2014/main" xmlns="" xmlns:a14="http://schemas.microsoft.com/office/drawing/2010/main" id="{C6C64E51-18BE-F285-DF6C-FC33F04DC138}"/>
                  </a:ext>
                </a:extLst>
              </p:cNvPr>
              <p:cNvSpPr txBox="1">
                <a:spLocks noRot="1" noChangeAspect="1" noMove="1" noResize="1" noEditPoints="1" noAdjustHandles="1" noChangeArrowheads="1" noChangeShapeType="1" noTextEdit="1"/>
              </p:cNvSpPr>
              <p:nvPr/>
            </p:nvSpPr>
            <p:spPr>
              <a:xfrm>
                <a:off x="588962" y="5693702"/>
                <a:ext cx="4784466" cy="543610"/>
              </a:xfrm>
              <a:prstGeom prst="rect">
                <a:avLst/>
              </a:prstGeom>
              <a:blipFill>
                <a:blip r:embed="rId4" cstate="print"/>
                <a:stretch>
                  <a:fillRect t="-2247" b="-7865"/>
                </a:stretch>
              </a:blipFill>
            </p:spPr>
            <p:txBody>
              <a:bodyPr/>
              <a:lstStyle/>
              <a:p>
                <a:r>
                  <a:rPr lang="en-US">
                    <a:noFill/>
                  </a:rPr>
                  <a:t> </a:t>
                </a:r>
              </a:p>
            </p:txBody>
          </p:sp>
        </mc:Fallback>
      </mc:AlternateContent>
    </p:spTree>
  </p:cSld>
  <p:clrMapOvr>
    <a:masterClrMapping/>
  </p:clrMapOvr>
  <p:transition spd="med"/>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xmlns="" id="{FCF3F9E4-AA0D-CDD5-3A8C-D87996980F6A}"/>
            </a:ext>
          </a:extLst>
        </p:cNvPr>
        <p:cNvGrpSpPr/>
        <p:nvPr/>
      </p:nvGrpSpPr>
      <p:grpSpPr>
        <a:xfrm>
          <a:off x="0" y="0"/>
          <a:ext cx="0" cy="0"/>
          <a:chOff x="0" y="0"/>
          <a:chExt cx="0" cy="0"/>
        </a:xfrm>
      </p:grpSpPr>
      <p:sp>
        <p:nvSpPr>
          <p:cNvPr id="20482" name="Rectangle 3">
            <a:extLst>
              <a:ext uri="{FF2B5EF4-FFF2-40B4-BE49-F238E27FC236}">
                <a16:creationId xmlns:a16="http://schemas.microsoft.com/office/drawing/2014/main" xmlns="" id="{FAD86508-3DA0-DC6A-8271-2AEBC08AF911}"/>
              </a:ext>
            </a:extLst>
          </p:cNvPr>
          <p:cNvSpPr txBox="1">
            <a:spLocks noChangeArrowheads="1"/>
          </p:cNvSpPr>
          <p:nvPr/>
        </p:nvSpPr>
        <p:spPr bwMode="auto">
          <a:xfrm>
            <a:off x="444500" y="1989138"/>
            <a:ext cx="4991596" cy="3096046"/>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marL="609600" indent="-433388">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marL="176212" indent="0" algn="just">
              <a:spcBef>
                <a:spcPct val="20000"/>
              </a:spcBef>
              <a:buClr>
                <a:schemeClr val="accent2"/>
              </a:buClr>
            </a:pPr>
            <a:r>
              <a:rPr lang="sr-Latn-RS" sz="1600" dirty="0">
                <a:latin typeface="+mn-lt"/>
              </a:rPr>
              <a:t>Ukrsnice imaju </a:t>
            </a:r>
            <a:r>
              <a:rPr lang="sr-Latn-RS" sz="1600" dirty="0">
                <a:solidFill>
                  <a:srgbClr val="FFFF00"/>
                </a:solidFill>
                <a:latin typeface="+mn-lt"/>
              </a:rPr>
              <a:t>povoljan</a:t>
            </a:r>
            <a:r>
              <a:rPr lang="sr-Latn-RS" sz="1600" dirty="0">
                <a:latin typeface="+mn-lt"/>
              </a:rPr>
              <a:t> uticaj na povećanje propusne moći jednokolosečne pruge.</a:t>
            </a:r>
          </a:p>
          <a:p>
            <a:pPr marL="176212" indent="0" algn="just">
              <a:spcBef>
                <a:spcPct val="20000"/>
              </a:spcBef>
              <a:buClr>
                <a:schemeClr val="accent2"/>
              </a:buClr>
            </a:pPr>
            <a:endParaRPr lang="sr-Latn-RS" sz="1600" dirty="0">
              <a:latin typeface="+mn-lt"/>
            </a:endParaRPr>
          </a:p>
          <a:p>
            <a:pPr marL="176212" indent="0">
              <a:spcBef>
                <a:spcPct val="20000"/>
              </a:spcBef>
              <a:buClr>
                <a:schemeClr val="accent2"/>
              </a:buClr>
            </a:pPr>
            <a:r>
              <a:rPr lang="en-US" altLang="en-US" sz="1600" dirty="0">
                <a:latin typeface="Verdana" panose="020B0604030504040204" pitchFamily="34" charset="0"/>
              </a:rPr>
              <a:t>S </a:t>
            </a:r>
            <a:r>
              <a:rPr lang="en-US" altLang="en-US" sz="1600" dirty="0" err="1">
                <a:latin typeface="Verdana" panose="020B0604030504040204" pitchFamily="34" charset="0"/>
              </a:rPr>
              <a:t>druge</a:t>
            </a:r>
            <a:r>
              <a:rPr lang="en-US" altLang="en-US" sz="1600" dirty="0">
                <a:latin typeface="Verdana" panose="020B0604030504040204" pitchFamily="34" charset="0"/>
              </a:rPr>
              <a:t> </a:t>
            </a:r>
            <a:r>
              <a:rPr lang="en-US" altLang="en-US" sz="1600" dirty="0" err="1">
                <a:latin typeface="Verdana" panose="020B0604030504040204" pitchFamily="34" charset="0"/>
              </a:rPr>
              <a:t>strane</a:t>
            </a:r>
            <a:r>
              <a:rPr lang="en-US" altLang="en-US" sz="1600" dirty="0">
                <a:latin typeface="Verdana" panose="020B0604030504040204" pitchFamily="34" charset="0"/>
              </a:rPr>
              <a:t>, </a:t>
            </a:r>
            <a:r>
              <a:rPr lang="en-US" altLang="en-US" sz="1600" dirty="0" err="1">
                <a:latin typeface="Verdana" panose="020B0604030504040204" pitchFamily="34" charset="0"/>
              </a:rPr>
              <a:t>ukrsnice</a:t>
            </a:r>
            <a:r>
              <a:rPr lang="en-US" altLang="en-US" sz="1600" dirty="0">
                <a:latin typeface="Verdana" panose="020B0604030504040204" pitchFamily="34" charset="0"/>
              </a:rPr>
              <a:t> </a:t>
            </a:r>
            <a:r>
              <a:rPr lang="en-US" altLang="en-US" sz="1600" dirty="0" err="1">
                <a:solidFill>
                  <a:srgbClr val="FFFF00"/>
                </a:solidFill>
                <a:latin typeface="Verdana" panose="020B0604030504040204" pitchFamily="34" charset="0"/>
              </a:rPr>
              <a:t>nepovoljno</a:t>
            </a:r>
            <a:r>
              <a:rPr lang="en-US" altLang="en-US" sz="1600" dirty="0">
                <a:latin typeface="Verdana" panose="020B0604030504040204" pitchFamily="34" charset="0"/>
              </a:rPr>
              <a:t> </a:t>
            </a:r>
            <a:r>
              <a:rPr lang="en-US" altLang="en-US" sz="1600" dirty="0" err="1">
                <a:latin typeface="Verdana" panose="020B0604030504040204" pitchFamily="34" charset="0"/>
              </a:rPr>
              <a:t>utiču</a:t>
            </a:r>
            <a:r>
              <a:rPr lang="en-US" altLang="en-US" sz="1600" dirty="0">
                <a:latin typeface="Verdana" panose="020B0604030504040204" pitchFamily="34" charset="0"/>
              </a:rPr>
              <a:t> </a:t>
            </a:r>
            <a:r>
              <a:rPr lang="en-US" altLang="en-US" sz="1600" dirty="0" err="1">
                <a:latin typeface="Verdana" panose="020B0604030504040204" pitchFamily="34" charset="0"/>
              </a:rPr>
              <a:t>na</a:t>
            </a:r>
            <a:r>
              <a:rPr lang="en-US" altLang="en-US" sz="1600" dirty="0">
                <a:latin typeface="Verdana" panose="020B0604030504040204" pitchFamily="34" charset="0"/>
              </a:rPr>
              <a:t> </a:t>
            </a:r>
            <a:r>
              <a:rPr lang="en-US" altLang="en-US" sz="1600" dirty="0" err="1">
                <a:latin typeface="Verdana" panose="020B0604030504040204" pitchFamily="34" charset="0"/>
              </a:rPr>
              <a:t>na</a:t>
            </a:r>
            <a:r>
              <a:rPr lang="en-US" altLang="en-US" sz="1600" dirty="0">
                <a:latin typeface="Verdana" panose="020B0604030504040204" pitchFamily="34" charset="0"/>
              </a:rPr>
              <a:t> </a:t>
            </a:r>
            <a:r>
              <a:rPr lang="en-US" altLang="en-US" sz="1600" dirty="0" err="1">
                <a:latin typeface="Verdana" panose="020B0604030504040204" pitchFamily="34" charset="0"/>
              </a:rPr>
              <a:t>ukupno</a:t>
            </a:r>
            <a:r>
              <a:rPr lang="en-US" altLang="en-US" sz="1600" dirty="0">
                <a:latin typeface="Verdana" panose="020B0604030504040204" pitchFamily="34" charset="0"/>
              </a:rPr>
              <a:t> </a:t>
            </a:r>
            <a:r>
              <a:rPr lang="en-US" altLang="en-US" sz="1600" dirty="0" err="1">
                <a:latin typeface="Verdana" panose="020B0604030504040204" pitchFamily="34" charset="0"/>
              </a:rPr>
              <a:t>vreme</a:t>
            </a:r>
            <a:r>
              <a:rPr lang="en-US" altLang="en-US" sz="1600" dirty="0">
                <a:latin typeface="Verdana" panose="020B0604030504040204" pitchFamily="34" charset="0"/>
              </a:rPr>
              <a:t> </a:t>
            </a:r>
            <a:r>
              <a:rPr lang="en-US" altLang="en-US" sz="1600" dirty="0" err="1">
                <a:latin typeface="Verdana" panose="020B0604030504040204" pitchFamily="34" charset="0"/>
              </a:rPr>
              <a:t>putovanja</a:t>
            </a:r>
            <a:r>
              <a:rPr lang="en-US" altLang="en-US" sz="1600" dirty="0">
                <a:latin typeface="Verdana" panose="020B0604030504040204" pitchFamily="34" charset="0"/>
              </a:rPr>
              <a:t> </a:t>
            </a:r>
            <a:r>
              <a:rPr lang="en-US" altLang="en-US" sz="1600" dirty="0" err="1">
                <a:latin typeface="Verdana" panose="020B0604030504040204" pitchFamily="34" charset="0"/>
              </a:rPr>
              <a:t>vozova</a:t>
            </a:r>
            <a:r>
              <a:rPr lang="en-US" altLang="en-US" sz="1600" dirty="0">
                <a:latin typeface="Verdana" panose="020B0604030504040204" pitchFamily="34" charset="0"/>
              </a:rPr>
              <a:t>, robe </a:t>
            </a:r>
            <a:r>
              <a:rPr lang="en-US" altLang="en-US" sz="1600" dirty="0" err="1">
                <a:latin typeface="Verdana" panose="020B0604030504040204" pitchFamily="34" charset="0"/>
              </a:rPr>
              <a:t>i</a:t>
            </a:r>
            <a:r>
              <a:rPr lang="en-US" altLang="en-US" sz="1600" dirty="0">
                <a:latin typeface="Verdana" panose="020B0604030504040204" pitchFamily="34" charset="0"/>
              </a:rPr>
              <a:t> </a:t>
            </a:r>
            <a:r>
              <a:rPr lang="en-US" altLang="en-US" sz="1600" dirty="0" err="1">
                <a:latin typeface="Verdana" panose="020B0604030504040204" pitchFamily="34" charset="0"/>
              </a:rPr>
              <a:t>putnika</a:t>
            </a:r>
            <a:r>
              <a:rPr lang="en-US" altLang="en-US" sz="1600" dirty="0">
                <a:latin typeface="Verdana" panose="020B0604030504040204" pitchFamily="34" charset="0"/>
              </a:rPr>
              <a:t>. Sa </a:t>
            </a:r>
            <a:r>
              <a:rPr lang="en-US" altLang="en-US" sz="1600" dirty="0" err="1">
                <a:latin typeface="Verdana" panose="020B0604030504040204" pitchFamily="34" charset="0"/>
              </a:rPr>
              <a:t>povećanjem</a:t>
            </a:r>
            <a:r>
              <a:rPr lang="en-US" altLang="en-US" sz="1600" dirty="0">
                <a:latin typeface="Verdana" panose="020B0604030504040204" pitchFamily="34" charset="0"/>
              </a:rPr>
              <a:t> </a:t>
            </a:r>
            <a:r>
              <a:rPr lang="en-US" altLang="en-US" sz="1600" dirty="0" err="1">
                <a:latin typeface="Verdana" panose="020B0604030504040204" pitchFamily="34" charset="0"/>
              </a:rPr>
              <a:t>voznog</a:t>
            </a:r>
            <a:r>
              <a:rPr lang="en-US" altLang="en-US" sz="1600" dirty="0">
                <a:latin typeface="Verdana" panose="020B0604030504040204" pitchFamily="34" charset="0"/>
              </a:rPr>
              <a:t> </a:t>
            </a:r>
            <a:r>
              <a:rPr lang="en-US" altLang="en-US" sz="1600" dirty="0" err="1">
                <a:latin typeface="Verdana" panose="020B0604030504040204" pitchFamily="34" charset="0"/>
              </a:rPr>
              <a:t>vremena</a:t>
            </a:r>
            <a:r>
              <a:rPr lang="en-US" altLang="en-US" sz="1600" dirty="0">
                <a:latin typeface="Verdana" panose="020B0604030504040204" pitchFamily="34" charset="0"/>
              </a:rPr>
              <a:t> </a:t>
            </a:r>
            <a:r>
              <a:rPr lang="en-US" altLang="en-US" sz="1600" dirty="0" err="1">
                <a:latin typeface="Verdana" panose="020B0604030504040204" pitchFamily="34" charset="0"/>
              </a:rPr>
              <a:t>povećavaju</a:t>
            </a:r>
            <a:r>
              <a:rPr lang="en-US" altLang="en-US" sz="1600" dirty="0">
                <a:latin typeface="Verdana" panose="020B0604030504040204" pitchFamily="34" charset="0"/>
              </a:rPr>
              <a:t> se </a:t>
            </a:r>
            <a:r>
              <a:rPr lang="en-US" altLang="en-US" sz="1600" dirty="0" err="1">
                <a:latin typeface="Verdana" panose="020B0604030504040204" pitchFamily="34" charset="0"/>
              </a:rPr>
              <a:t>i</a:t>
            </a:r>
            <a:r>
              <a:rPr lang="en-US" altLang="en-US" sz="1600" dirty="0">
                <a:latin typeface="Verdana" panose="020B0604030504040204" pitchFamily="34" charset="0"/>
              </a:rPr>
              <a:t> </a:t>
            </a:r>
            <a:r>
              <a:rPr lang="en-US" altLang="en-US" sz="1600" dirty="0" err="1">
                <a:latin typeface="Verdana" panose="020B0604030504040204" pitchFamily="34" charset="0"/>
              </a:rPr>
              <a:t>svi</a:t>
            </a:r>
            <a:r>
              <a:rPr lang="en-US" altLang="en-US" sz="1600" dirty="0">
                <a:latin typeface="Verdana" panose="020B0604030504040204" pitchFamily="34" charset="0"/>
              </a:rPr>
              <a:t> </a:t>
            </a:r>
            <a:r>
              <a:rPr lang="en-US" altLang="en-US" sz="1600" dirty="0" err="1">
                <a:latin typeface="Verdana" panose="020B0604030504040204" pitchFamily="34" charset="0"/>
              </a:rPr>
              <a:t>troškovi</a:t>
            </a:r>
            <a:r>
              <a:rPr lang="en-US" altLang="en-US" sz="1600" dirty="0">
                <a:latin typeface="Verdana" panose="020B0604030504040204" pitchFamily="34" charset="0"/>
              </a:rPr>
              <a:t> </a:t>
            </a:r>
            <a:r>
              <a:rPr lang="en-US" altLang="en-US" sz="1600" dirty="0" err="1">
                <a:latin typeface="Verdana" panose="020B0604030504040204" pitchFamily="34" charset="0"/>
              </a:rPr>
              <a:t>eksploatacije</a:t>
            </a:r>
            <a:r>
              <a:rPr lang="en-US" altLang="en-US" sz="1600" dirty="0">
                <a:latin typeface="Verdana" panose="020B0604030504040204" pitchFamily="34" charset="0"/>
              </a:rPr>
              <a:t>.</a:t>
            </a:r>
          </a:p>
        </p:txBody>
      </p:sp>
      <p:sp>
        <p:nvSpPr>
          <p:cNvPr id="20484" name="TextBox 6">
            <a:extLst>
              <a:ext uri="{FF2B5EF4-FFF2-40B4-BE49-F238E27FC236}">
                <a16:creationId xmlns:a16="http://schemas.microsoft.com/office/drawing/2014/main" xmlns="" id="{CE2D2C9B-D91C-A037-AC80-E8D18A91FCFB}"/>
              </a:ext>
            </a:extLst>
          </p:cNvPr>
          <p:cNvSpPr txBox="1">
            <a:spLocks noChangeArrowheads="1"/>
          </p:cNvSpPr>
          <p:nvPr/>
        </p:nvSpPr>
        <p:spPr bwMode="auto">
          <a:xfrm>
            <a:off x="588962" y="764704"/>
            <a:ext cx="8375649" cy="83099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a:spAutoFit/>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r>
              <a:rPr lang="pl-PL" altLang="en-US" sz="2400" b="1" dirty="0">
                <a:solidFill>
                  <a:srgbClr val="FFFF00"/>
                </a:solidFill>
                <a:latin typeface="+mn-lt"/>
              </a:rPr>
              <a:t>Zadatak ukrsnica i njihov značaj za organizaciju saobraćaja</a:t>
            </a:r>
            <a:endParaRPr lang="en-US" altLang="en-US" sz="2400" dirty="0">
              <a:solidFill>
                <a:srgbClr val="FFFF00"/>
              </a:solidFill>
              <a:latin typeface="+mn-lt"/>
            </a:endParaRPr>
          </a:p>
        </p:txBody>
      </p:sp>
      <p:pic>
        <p:nvPicPr>
          <p:cNvPr id="2" name="Picture 1">
            <a:extLst>
              <a:ext uri="{FF2B5EF4-FFF2-40B4-BE49-F238E27FC236}">
                <a16:creationId xmlns:a16="http://schemas.microsoft.com/office/drawing/2014/main" xmlns="" id="{8DE4D9D9-5B75-1C5C-3032-8D470E5B6CE3}"/>
              </a:ext>
            </a:extLst>
          </p:cNvPr>
          <p:cNvPicPr>
            <a:picLocks noChangeAspect="1"/>
          </p:cNvPicPr>
          <p:nvPr/>
        </p:nvPicPr>
        <p:blipFill>
          <a:blip r:embed="rId2" cstate="print">
            <a:extLst>
              <a:ext uri="{28A0092B-C50C-407E-A947-70E740481C1C}">
                <a14:useLocalDpi xmlns:a14="http://schemas.microsoft.com/office/drawing/2010/main" xmlns="" val="0"/>
              </a:ext>
            </a:extLst>
          </a:blip>
          <a:srcRect l="10004" t="7520" r="11171" b="16015"/>
          <a:stretch>
            <a:fillRect/>
          </a:stretch>
        </p:blipFill>
        <p:spPr bwMode="auto">
          <a:xfrm>
            <a:off x="5612941" y="1700808"/>
            <a:ext cx="3348559" cy="4849157"/>
          </a:xfrm>
          <a:prstGeom prst="rect">
            <a:avLst/>
          </a:prstGeom>
          <a:noFill/>
          <a:ln>
            <a:noFill/>
          </a:ln>
        </p:spPr>
      </p:pic>
    </p:spTree>
    <p:extLst>
      <p:ext uri="{BB962C8B-B14F-4D97-AF65-F5344CB8AC3E}">
        <p14:creationId xmlns:p14="http://schemas.microsoft.com/office/powerpoint/2010/main" xmlns="" val="3136064382"/>
      </p:ext>
    </p:extLst>
  </p:cSld>
  <p:clrMapOvr>
    <a:masterClrMapping/>
  </p:clrMapOvr>
  <p:transition spd="med"/>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xmlns="" id="{716CF31F-2A2B-B7F4-EB94-F70F4361979F}"/>
            </a:ext>
          </a:extLst>
        </p:cNvPr>
        <p:cNvGrpSpPr/>
        <p:nvPr/>
      </p:nvGrpSpPr>
      <p:grpSpPr>
        <a:xfrm>
          <a:off x="0" y="0"/>
          <a:ext cx="0" cy="0"/>
          <a:chOff x="0" y="0"/>
          <a:chExt cx="0" cy="0"/>
        </a:xfrm>
      </p:grpSpPr>
      <p:sp>
        <p:nvSpPr>
          <p:cNvPr id="20482" name="Rectangle 3">
            <a:extLst>
              <a:ext uri="{FF2B5EF4-FFF2-40B4-BE49-F238E27FC236}">
                <a16:creationId xmlns:a16="http://schemas.microsoft.com/office/drawing/2014/main" xmlns="" id="{4253E865-262D-B251-D344-90844E2362E3}"/>
              </a:ext>
            </a:extLst>
          </p:cNvPr>
          <p:cNvSpPr txBox="1">
            <a:spLocks noChangeArrowheads="1"/>
          </p:cNvSpPr>
          <p:nvPr/>
        </p:nvSpPr>
        <p:spPr bwMode="auto">
          <a:xfrm>
            <a:off x="444500" y="1845122"/>
            <a:ext cx="8159948" cy="403215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marL="609600" indent="-433388">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marL="176212" indent="0" algn="just">
              <a:spcBef>
                <a:spcPct val="20000"/>
              </a:spcBef>
              <a:buClr>
                <a:schemeClr val="accent2"/>
              </a:buClr>
            </a:pPr>
            <a:r>
              <a:rPr lang="sr-Latn-RS" sz="1600" dirty="0">
                <a:latin typeface="+mn-lt"/>
              </a:rPr>
              <a:t>Broj i položaj ukrsnica na jednoj odredjenoj pruzi zavisi uglavnom od potrebne propusne moći pruge. Na racionalno projektovanoj pruzi treba predvideti mesta za naknadnu izgradnju i otvaranje ukrsnica u skladu sa potreba­ma propusne moći. Za ovo su neophodni platoi u horizontali ili u blažem nagibu.</a:t>
            </a:r>
          </a:p>
          <a:p>
            <a:pPr marL="176212" indent="0" algn="just">
              <a:spcBef>
                <a:spcPct val="20000"/>
              </a:spcBef>
              <a:buClr>
                <a:schemeClr val="accent2"/>
              </a:buClr>
            </a:pPr>
            <a:endParaRPr lang="sr-Latn-RS" sz="1600" dirty="0">
              <a:latin typeface="+mn-lt"/>
            </a:endParaRPr>
          </a:p>
          <a:p>
            <a:pPr marL="461962" indent="-285750" algn="just">
              <a:spcBef>
                <a:spcPct val="20000"/>
              </a:spcBef>
              <a:buClr>
                <a:schemeClr val="accent2"/>
              </a:buClr>
              <a:buFont typeface="Wingdings" panose="05000000000000000000" pitchFamily="2" charset="2"/>
              <a:buChar char="q"/>
            </a:pPr>
            <a:r>
              <a:rPr lang="hr-HR" sz="1600" dirty="0">
                <a:latin typeface="+mn-lt"/>
              </a:rPr>
              <a:t>Ukrsnica u principu može zauzeti bilo koji položaj na pruzi. Medjutim, interesantni su položaji ukrsnice kojim se stanični prostorni odsek deli na dva ili više delova,istih po dužini ili po voznim vremenima.</a:t>
            </a:r>
          </a:p>
          <a:p>
            <a:pPr marL="461962" indent="-285750" algn="just">
              <a:spcBef>
                <a:spcPct val="20000"/>
              </a:spcBef>
              <a:buClr>
                <a:schemeClr val="accent2"/>
              </a:buClr>
              <a:buFont typeface="Wingdings" panose="05000000000000000000" pitchFamily="2" charset="2"/>
              <a:buChar char="q"/>
            </a:pPr>
            <a:r>
              <a:rPr lang="sr-Latn-RS" sz="1600" dirty="0">
                <a:latin typeface="+mn-lt"/>
              </a:rPr>
              <a:t>Kad se na osnovu ovih saobraćajno-eksploatacionih ustava nađe potrebno rastojanje ukrsnica nastaje pro­blem, kako racionalno rasporediti ukrsnice i s obzirom na terenske ustave, tako da troškovi investicija budu u snošlji­vim granicama. </a:t>
            </a:r>
          </a:p>
          <a:p>
            <a:pPr marL="461962" indent="-285750" algn="just">
              <a:spcBef>
                <a:spcPct val="20000"/>
              </a:spcBef>
              <a:buClr>
                <a:schemeClr val="accent2"/>
              </a:buClr>
              <a:buFont typeface="Wingdings" panose="05000000000000000000" pitchFamily="2" charset="2"/>
              <a:buChar char="q"/>
            </a:pPr>
            <a:r>
              <a:rPr lang="sr-Latn-RS" sz="1600" dirty="0">
                <a:latin typeface="+mn-lt"/>
              </a:rPr>
              <a:t>U izboru mesta za ukrsnicu primaran značaj imaju saobraćajno-eksploatacioni ustavi, jer je to i smisao ukrsnice. Naravno, ni investicije ne treba da budu prekomerno opterećene. </a:t>
            </a:r>
          </a:p>
        </p:txBody>
      </p:sp>
      <p:sp>
        <p:nvSpPr>
          <p:cNvPr id="20484" name="TextBox 6">
            <a:extLst>
              <a:ext uri="{FF2B5EF4-FFF2-40B4-BE49-F238E27FC236}">
                <a16:creationId xmlns:a16="http://schemas.microsoft.com/office/drawing/2014/main" xmlns="" id="{6CEFE662-AE21-CCFA-7A3D-1B9FDBEEBC9F}"/>
              </a:ext>
            </a:extLst>
          </p:cNvPr>
          <p:cNvSpPr txBox="1">
            <a:spLocks noChangeArrowheads="1"/>
          </p:cNvSpPr>
          <p:nvPr/>
        </p:nvSpPr>
        <p:spPr bwMode="auto">
          <a:xfrm>
            <a:off x="588962" y="1095127"/>
            <a:ext cx="8375649" cy="49244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a:spAutoFit/>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r>
              <a:rPr lang="pl-PL" altLang="en-US" sz="2600" b="1" dirty="0">
                <a:solidFill>
                  <a:srgbClr val="FFFF00"/>
                </a:solidFill>
                <a:latin typeface="+mn-lt"/>
              </a:rPr>
              <a:t>Broj i položaj ukrsnica na železničkoj pruzi</a:t>
            </a:r>
            <a:endParaRPr lang="en-US" altLang="en-US" sz="2600" dirty="0">
              <a:solidFill>
                <a:srgbClr val="FFFF00"/>
              </a:solidFill>
              <a:latin typeface="+mn-lt"/>
            </a:endParaRPr>
          </a:p>
        </p:txBody>
      </p:sp>
      <p:sp>
        <p:nvSpPr>
          <p:cNvPr id="3" name="Rectangle 2">
            <a:extLst>
              <a:ext uri="{FF2B5EF4-FFF2-40B4-BE49-F238E27FC236}">
                <a16:creationId xmlns:a16="http://schemas.microsoft.com/office/drawing/2014/main" xmlns="" id="{B760C113-48F6-E3B0-D196-B86AFCEA51C3}"/>
              </a:ext>
            </a:extLst>
          </p:cNvPr>
          <p:cNvSpPr/>
          <p:nvPr/>
        </p:nvSpPr>
        <p:spPr>
          <a:xfrm>
            <a:off x="531813" y="1844675"/>
            <a:ext cx="8159948" cy="1368301"/>
          </a:xfrm>
          <a:prstGeom prst="rect">
            <a:avLst/>
          </a:prstGeom>
          <a:noFill/>
          <a:ln>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Tree>
    <p:extLst>
      <p:ext uri="{BB962C8B-B14F-4D97-AF65-F5344CB8AC3E}">
        <p14:creationId xmlns:p14="http://schemas.microsoft.com/office/powerpoint/2010/main" xmlns="" val="1797900233"/>
      </p:ext>
    </p:extLst>
  </p:cSld>
  <p:clrMapOvr>
    <a:masterClrMapping/>
  </p:clrMapOvr>
  <p:transition spd="med"/>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xmlns="" id="{118A61A1-AD33-F92C-47D8-5C868680B28D}"/>
            </a:ext>
          </a:extLst>
        </p:cNvPr>
        <p:cNvGrpSpPr/>
        <p:nvPr/>
      </p:nvGrpSpPr>
      <p:grpSpPr>
        <a:xfrm>
          <a:off x="0" y="0"/>
          <a:ext cx="0" cy="0"/>
          <a:chOff x="0" y="0"/>
          <a:chExt cx="0" cy="0"/>
        </a:xfrm>
      </p:grpSpPr>
      <p:sp>
        <p:nvSpPr>
          <p:cNvPr id="20482" name="Rectangle 3">
            <a:extLst>
              <a:ext uri="{FF2B5EF4-FFF2-40B4-BE49-F238E27FC236}">
                <a16:creationId xmlns:a16="http://schemas.microsoft.com/office/drawing/2014/main" xmlns="" id="{83EB940A-173E-1C83-709A-C5EAA3FC1A39}"/>
              </a:ext>
            </a:extLst>
          </p:cNvPr>
          <p:cNvSpPr txBox="1">
            <a:spLocks noChangeArrowheads="1"/>
          </p:cNvSpPr>
          <p:nvPr/>
        </p:nvSpPr>
        <p:spPr bwMode="auto">
          <a:xfrm>
            <a:off x="444500" y="1845122"/>
            <a:ext cx="8159948" cy="403215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marL="609600" indent="-433388">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marL="176212" indent="0" algn="just">
              <a:spcBef>
                <a:spcPct val="20000"/>
              </a:spcBef>
              <a:buClr>
                <a:schemeClr val="accent2"/>
              </a:buClr>
            </a:pPr>
            <a:r>
              <a:rPr lang="sr-Latn-RS" sz="1600" dirty="0">
                <a:latin typeface="+mn-lt"/>
              </a:rPr>
              <a:t>Glavna postrojenja ukrsnica su: koloseci, kolosečne veze i odredjena signalno-sigurnosna i telekomunikaciona sredstva. Standardne ukrsnice imaju po pravilu još službenu zgradu i perone.</a:t>
            </a:r>
          </a:p>
          <a:p>
            <a:pPr marL="176212" indent="0" algn="just">
              <a:spcBef>
                <a:spcPct val="20000"/>
              </a:spcBef>
              <a:buClr>
                <a:schemeClr val="accent2"/>
              </a:buClr>
            </a:pPr>
            <a:endParaRPr lang="sr-Latn-RS" sz="1600" dirty="0">
              <a:latin typeface="+mn-lt"/>
            </a:endParaRPr>
          </a:p>
          <a:p>
            <a:pPr marL="461962" indent="-285750" algn="just">
              <a:spcBef>
                <a:spcPct val="20000"/>
              </a:spcBef>
              <a:buClr>
                <a:schemeClr val="accent2"/>
              </a:buClr>
              <a:buFont typeface="Wingdings" panose="05000000000000000000" pitchFamily="2" charset="2"/>
              <a:buChar char="q"/>
            </a:pPr>
            <a:r>
              <a:rPr lang="sr-Latn-RS" dirty="0">
                <a:latin typeface="+mn-lt"/>
              </a:rPr>
              <a:t>Za obavljanje ukrštanja ili preticanja neophodan je bar jedan kolosek, vezan bar sa jedne strane za jednokolosečnu prugu.</a:t>
            </a:r>
          </a:p>
          <a:p>
            <a:pPr marL="461962" indent="-285750" algn="just">
              <a:spcBef>
                <a:spcPct val="20000"/>
              </a:spcBef>
              <a:buClr>
                <a:schemeClr val="accent2"/>
              </a:buClr>
              <a:buFont typeface="Wingdings" panose="05000000000000000000" pitchFamily="2" charset="2"/>
              <a:buChar char="q"/>
            </a:pPr>
            <a:endParaRPr lang="sr-Latn-RS" dirty="0">
              <a:latin typeface="+mn-lt"/>
            </a:endParaRPr>
          </a:p>
          <a:p>
            <a:pPr marL="461962" indent="-285750" algn="just">
              <a:spcBef>
                <a:spcPct val="20000"/>
              </a:spcBef>
              <a:buClr>
                <a:schemeClr val="accent2"/>
              </a:buClr>
              <a:buFont typeface="Wingdings" panose="05000000000000000000" pitchFamily="2" charset="2"/>
              <a:buChar char="q"/>
            </a:pPr>
            <a:endParaRPr lang="sr-Latn-RS" dirty="0">
              <a:latin typeface="+mn-lt"/>
            </a:endParaRPr>
          </a:p>
          <a:p>
            <a:pPr marL="463550" indent="0" algn="just">
              <a:spcBef>
                <a:spcPct val="20000"/>
              </a:spcBef>
              <a:buClr>
                <a:schemeClr val="accent2"/>
              </a:buClr>
            </a:pPr>
            <a:r>
              <a:rPr lang="hr-HR" sz="1400" dirty="0">
                <a:latin typeface="+mn-lt"/>
              </a:rPr>
              <a:t>Ovakva ukrsnica - rešenjem po nuždi (ne može koristiti u normalnim ustavima).</a:t>
            </a:r>
          </a:p>
          <a:p>
            <a:pPr marL="463550" indent="0" algn="just">
              <a:spcBef>
                <a:spcPct val="20000"/>
              </a:spcBef>
              <a:buClr>
                <a:schemeClr val="accent2"/>
              </a:buClr>
            </a:pPr>
            <a:endParaRPr lang="hr-HR" sz="1400" dirty="0">
              <a:latin typeface="+mn-lt"/>
            </a:endParaRPr>
          </a:p>
          <a:p>
            <a:pPr marL="463550" indent="-290513" algn="just">
              <a:spcBef>
                <a:spcPct val="20000"/>
              </a:spcBef>
              <a:buClr>
                <a:schemeClr val="accent2"/>
              </a:buClr>
              <a:buFont typeface="Wingdings" panose="05000000000000000000" pitchFamily="2" charset="2"/>
              <a:buChar char="q"/>
            </a:pPr>
            <a:r>
              <a:rPr lang="sr-Latn-RS" dirty="0">
                <a:latin typeface="+mn-lt"/>
              </a:rPr>
              <a:t>Za ukrsnicu zahteva kao minimum bar jedan kolosek koji može da primi najdužu kompoziciju vo­za, i to obostrano vezan za jednokolosečnu prugu.</a:t>
            </a:r>
            <a:endParaRPr lang="en-US" dirty="0">
              <a:latin typeface="+mn-lt"/>
            </a:endParaRPr>
          </a:p>
          <a:p>
            <a:pPr marL="461962" indent="-285750" algn="just">
              <a:spcBef>
                <a:spcPct val="20000"/>
              </a:spcBef>
              <a:buClr>
                <a:schemeClr val="accent2"/>
              </a:buClr>
              <a:buFont typeface="Wingdings" panose="05000000000000000000" pitchFamily="2" charset="2"/>
              <a:buChar char="q"/>
            </a:pPr>
            <a:endParaRPr lang="sr-Latn-RS" dirty="0"/>
          </a:p>
        </p:txBody>
      </p:sp>
      <p:sp>
        <p:nvSpPr>
          <p:cNvPr id="20484" name="TextBox 6">
            <a:extLst>
              <a:ext uri="{FF2B5EF4-FFF2-40B4-BE49-F238E27FC236}">
                <a16:creationId xmlns:a16="http://schemas.microsoft.com/office/drawing/2014/main" xmlns="" id="{0AFE67EA-6FF1-C34D-748C-48B2E3E1090A}"/>
              </a:ext>
            </a:extLst>
          </p:cNvPr>
          <p:cNvSpPr txBox="1">
            <a:spLocks noChangeArrowheads="1"/>
          </p:cNvSpPr>
          <p:nvPr/>
        </p:nvSpPr>
        <p:spPr bwMode="auto">
          <a:xfrm>
            <a:off x="588962" y="1095127"/>
            <a:ext cx="8375649" cy="49244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a:spAutoFit/>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r>
              <a:rPr lang="pl-PL" altLang="en-US" sz="2600" b="1" dirty="0">
                <a:solidFill>
                  <a:srgbClr val="FFFF00"/>
                </a:solidFill>
                <a:latin typeface="+mn-lt"/>
              </a:rPr>
              <a:t>Glavna postrojenja ukrsnica</a:t>
            </a:r>
            <a:endParaRPr lang="en-US" altLang="en-US" sz="2600" dirty="0">
              <a:solidFill>
                <a:srgbClr val="FFFF00"/>
              </a:solidFill>
              <a:latin typeface="+mn-lt"/>
            </a:endParaRPr>
          </a:p>
        </p:txBody>
      </p:sp>
      <p:sp>
        <p:nvSpPr>
          <p:cNvPr id="3" name="Rectangle 2">
            <a:extLst>
              <a:ext uri="{FF2B5EF4-FFF2-40B4-BE49-F238E27FC236}">
                <a16:creationId xmlns:a16="http://schemas.microsoft.com/office/drawing/2014/main" xmlns="" id="{41AA9A83-626C-9565-AD73-AB08405E79C3}"/>
              </a:ext>
            </a:extLst>
          </p:cNvPr>
          <p:cNvSpPr/>
          <p:nvPr/>
        </p:nvSpPr>
        <p:spPr>
          <a:xfrm>
            <a:off x="531813" y="1844675"/>
            <a:ext cx="8159948" cy="792237"/>
          </a:xfrm>
          <a:prstGeom prst="rect">
            <a:avLst/>
          </a:prstGeom>
          <a:noFill/>
          <a:ln>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pic>
        <p:nvPicPr>
          <p:cNvPr id="2" name="Picture 1">
            <a:extLst>
              <a:ext uri="{FF2B5EF4-FFF2-40B4-BE49-F238E27FC236}">
                <a16:creationId xmlns:a16="http://schemas.microsoft.com/office/drawing/2014/main" xmlns="" id="{DBBC96C0-3BD7-C1BF-2FB5-7B56CC99DC1C}"/>
              </a:ext>
            </a:extLst>
          </p:cNvPr>
          <p:cNvPicPr>
            <a:picLocks noChangeAspect="1"/>
          </p:cNvPicPr>
          <p:nvPr/>
        </p:nvPicPr>
        <p:blipFill>
          <a:blip r:embed="rId2" cstate="print">
            <a:extLst>
              <a:ext uri="{28A0092B-C50C-407E-A947-70E740481C1C}">
                <a14:useLocalDpi xmlns:a14="http://schemas.microsoft.com/office/drawing/2010/main" xmlns="" val="0"/>
              </a:ext>
            </a:extLst>
          </a:blip>
          <a:srcRect/>
          <a:stretch>
            <a:fillRect/>
          </a:stretch>
        </p:blipFill>
        <p:spPr bwMode="auto">
          <a:xfrm>
            <a:off x="1043608" y="3645024"/>
            <a:ext cx="6264696" cy="446044"/>
          </a:xfrm>
          <a:prstGeom prst="rect">
            <a:avLst/>
          </a:prstGeom>
          <a:noFill/>
          <a:ln>
            <a:noFill/>
          </a:ln>
        </p:spPr>
      </p:pic>
      <p:pic>
        <p:nvPicPr>
          <p:cNvPr id="4" name="Picture 3">
            <a:extLst>
              <a:ext uri="{FF2B5EF4-FFF2-40B4-BE49-F238E27FC236}">
                <a16:creationId xmlns:a16="http://schemas.microsoft.com/office/drawing/2014/main" xmlns="" id="{E1B10AA6-2C8C-64ED-B23C-3FA06A501F77}"/>
              </a:ext>
            </a:extLst>
          </p:cNvPr>
          <p:cNvPicPr>
            <a:picLocks noChangeAspect="1"/>
          </p:cNvPicPr>
          <p:nvPr/>
        </p:nvPicPr>
        <p:blipFill>
          <a:blip r:embed="rId3" cstate="print">
            <a:extLst>
              <a:ext uri="{28A0092B-C50C-407E-A947-70E740481C1C}">
                <a14:useLocalDpi xmlns:a14="http://schemas.microsoft.com/office/drawing/2010/main" xmlns="" val="0"/>
              </a:ext>
            </a:extLst>
          </a:blip>
          <a:srcRect/>
          <a:stretch>
            <a:fillRect/>
          </a:stretch>
        </p:blipFill>
        <p:spPr bwMode="auto">
          <a:xfrm>
            <a:off x="588962" y="5715029"/>
            <a:ext cx="8081551" cy="516918"/>
          </a:xfrm>
          <a:prstGeom prst="rect">
            <a:avLst/>
          </a:prstGeom>
          <a:noFill/>
          <a:ln>
            <a:noFill/>
          </a:ln>
        </p:spPr>
      </p:pic>
    </p:spTree>
    <p:extLst>
      <p:ext uri="{BB962C8B-B14F-4D97-AF65-F5344CB8AC3E}">
        <p14:creationId xmlns:p14="http://schemas.microsoft.com/office/powerpoint/2010/main" xmlns="" val="200628274"/>
      </p:ext>
    </p:extLst>
  </p:cSld>
  <p:clrMapOvr>
    <a:masterClrMapping/>
  </p:clrMapOvr>
  <p:transition spd="med"/>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xmlns="" id="{1E9ABD8C-612D-0BB3-E992-1F2649825925}"/>
            </a:ext>
          </a:extLst>
        </p:cNvPr>
        <p:cNvGrpSpPr/>
        <p:nvPr/>
      </p:nvGrpSpPr>
      <p:grpSpPr>
        <a:xfrm>
          <a:off x="0" y="0"/>
          <a:ext cx="0" cy="0"/>
          <a:chOff x="0" y="0"/>
          <a:chExt cx="0" cy="0"/>
        </a:xfrm>
      </p:grpSpPr>
      <p:sp>
        <p:nvSpPr>
          <p:cNvPr id="20482" name="Rectangle 3">
            <a:extLst>
              <a:ext uri="{FF2B5EF4-FFF2-40B4-BE49-F238E27FC236}">
                <a16:creationId xmlns:a16="http://schemas.microsoft.com/office/drawing/2014/main" xmlns="" id="{5517DB8E-C0D3-9DC3-FDF2-E406222EA467}"/>
              </a:ext>
            </a:extLst>
          </p:cNvPr>
          <p:cNvSpPr txBox="1">
            <a:spLocks noChangeArrowheads="1"/>
          </p:cNvSpPr>
          <p:nvPr/>
        </p:nvSpPr>
        <p:spPr bwMode="auto">
          <a:xfrm>
            <a:off x="444500" y="1845122"/>
            <a:ext cx="8159948" cy="403215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marL="609600" indent="-433388">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marL="176212" indent="0" algn="just">
              <a:spcBef>
                <a:spcPct val="20000"/>
              </a:spcBef>
              <a:buClr>
                <a:schemeClr val="accent2"/>
              </a:buClr>
            </a:pPr>
            <a:r>
              <a:rPr lang="sr-Latn-RS" sz="1600" dirty="0">
                <a:latin typeface="+mn-lt"/>
              </a:rPr>
              <a:t>Glavna postrojenja ukrsnica su: koloseci, kolosečne veze i odredjena signalno-sigurnosna i telekomunikaciona sredstva. Standardne ukrsnice imaju po pravilu još službenu zgradu i perone.</a:t>
            </a:r>
          </a:p>
          <a:p>
            <a:pPr marL="176212" indent="0" algn="just">
              <a:spcBef>
                <a:spcPct val="20000"/>
              </a:spcBef>
              <a:buClr>
                <a:schemeClr val="accent2"/>
              </a:buClr>
            </a:pPr>
            <a:endParaRPr lang="sr-Latn-RS" sz="1600" dirty="0">
              <a:latin typeface="+mn-lt"/>
            </a:endParaRPr>
          </a:p>
          <a:p>
            <a:pPr marL="461962" indent="-285750" algn="just">
              <a:spcBef>
                <a:spcPct val="20000"/>
              </a:spcBef>
              <a:buClr>
                <a:schemeClr val="accent2"/>
              </a:buClr>
              <a:buFont typeface="Wingdings" panose="05000000000000000000" pitchFamily="2" charset="2"/>
              <a:buChar char="q"/>
            </a:pPr>
            <a:r>
              <a:rPr lang="sr-Latn-RS" dirty="0">
                <a:latin typeface="+mn-lt"/>
              </a:rPr>
              <a:t>Kao standardno rešenje za ukrsnicu se zahtevaju pored glavnog prolaznog koloseka još dva koloseka obostrano vezana za glavni prolazni kolosek, odnosno za jednokolosečnu prugu. </a:t>
            </a:r>
          </a:p>
          <a:p>
            <a:pPr marL="461962" indent="-285750" algn="just">
              <a:spcBef>
                <a:spcPct val="20000"/>
              </a:spcBef>
              <a:buClr>
                <a:schemeClr val="accent2"/>
              </a:buClr>
              <a:buFont typeface="Wingdings" panose="05000000000000000000" pitchFamily="2" charset="2"/>
              <a:buChar char="q"/>
            </a:pPr>
            <a:endParaRPr lang="sr-Latn-RS" dirty="0">
              <a:latin typeface="+mn-lt"/>
            </a:endParaRPr>
          </a:p>
          <a:p>
            <a:pPr marL="463550" indent="0" algn="just">
              <a:spcBef>
                <a:spcPct val="20000"/>
              </a:spcBef>
              <a:buClr>
                <a:schemeClr val="accent2"/>
              </a:buClr>
            </a:pPr>
            <a:endParaRPr lang="hr-HR" sz="1400" dirty="0">
              <a:latin typeface="+mn-lt"/>
            </a:endParaRPr>
          </a:p>
          <a:p>
            <a:pPr marL="463550" indent="0" algn="just">
              <a:spcBef>
                <a:spcPct val="20000"/>
              </a:spcBef>
              <a:buClr>
                <a:schemeClr val="accent2"/>
              </a:buClr>
            </a:pPr>
            <a:endParaRPr lang="hr-HR" sz="1400" dirty="0">
              <a:latin typeface="+mn-lt"/>
            </a:endParaRPr>
          </a:p>
          <a:p>
            <a:pPr marL="463550" indent="0" algn="just">
              <a:spcBef>
                <a:spcPct val="20000"/>
              </a:spcBef>
              <a:buClr>
                <a:schemeClr val="accent2"/>
              </a:buClr>
            </a:pPr>
            <a:endParaRPr lang="hr-HR" sz="1400" dirty="0">
              <a:latin typeface="+mn-lt"/>
            </a:endParaRPr>
          </a:p>
          <a:p>
            <a:pPr marL="463550" indent="0" algn="just">
              <a:spcBef>
                <a:spcPct val="20000"/>
              </a:spcBef>
              <a:buClr>
                <a:schemeClr val="accent2"/>
              </a:buClr>
            </a:pPr>
            <a:endParaRPr lang="hr-HR" sz="1400" dirty="0">
              <a:latin typeface="+mn-lt"/>
            </a:endParaRPr>
          </a:p>
          <a:p>
            <a:pPr marL="463550" indent="0" algn="just">
              <a:spcBef>
                <a:spcPct val="20000"/>
              </a:spcBef>
              <a:buClr>
                <a:schemeClr val="accent2"/>
              </a:buClr>
            </a:pPr>
            <a:r>
              <a:rPr lang="hr-HR" sz="1400" dirty="0">
                <a:latin typeface="+mn-lt"/>
              </a:rPr>
              <a:t>S</a:t>
            </a:r>
            <a:r>
              <a:rPr lang="pt-BR" sz="1400" dirty="0">
                <a:latin typeface="+mn-lt"/>
              </a:rPr>
              <a:t>tandardna ukrsnica omogućuje istovremeno dve operacije: npr. ukrštanje i preticanje, ili dva ukrštanja ili dva preticanja.</a:t>
            </a:r>
            <a:endParaRPr lang="hr-HR" sz="1400" dirty="0">
              <a:latin typeface="+mn-lt"/>
            </a:endParaRPr>
          </a:p>
          <a:p>
            <a:pPr marL="463550" indent="0" algn="just">
              <a:spcBef>
                <a:spcPct val="20000"/>
              </a:spcBef>
              <a:buClr>
                <a:schemeClr val="accent2"/>
              </a:buClr>
            </a:pPr>
            <a:endParaRPr lang="hr-HR" sz="1400" dirty="0">
              <a:latin typeface="+mn-lt"/>
            </a:endParaRPr>
          </a:p>
          <a:p>
            <a:pPr marL="461962" indent="-285750" algn="just">
              <a:spcBef>
                <a:spcPct val="20000"/>
              </a:spcBef>
              <a:buClr>
                <a:schemeClr val="accent2"/>
              </a:buClr>
              <a:buFont typeface="Wingdings" panose="05000000000000000000" pitchFamily="2" charset="2"/>
              <a:buChar char="q"/>
            </a:pPr>
            <a:endParaRPr lang="sr-Latn-RS" dirty="0"/>
          </a:p>
        </p:txBody>
      </p:sp>
      <p:sp>
        <p:nvSpPr>
          <p:cNvPr id="20484" name="TextBox 6">
            <a:extLst>
              <a:ext uri="{FF2B5EF4-FFF2-40B4-BE49-F238E27FC236}">
                <a16:creationId xmlns:a16="http://schemas.microsoft.com/office/drawing/2014/main" xmlns="" id="{97DD46EA-6D57-B9E0-EAD8-618DCD6EC811}"/>
              </a:ext>
            </a:extLst>
          </p:cNvPr>
          <p:cNvSpPr txBox="1">
            <a:spLocks noChangeArrowheads="1"/>
          </p:cNvSpPr>
          <p:nvPr/>
        </p:nvSpPr>
        <p:spPr bwMode="auto">
          <a:xfrm>
            <a:off x="588962" y="1095127"/>
            <a:ext cx="8375649" cy="49244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a:spAutoFit/>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r>
              <a:rPr lang="pl-PL" altLang="en-US" sz="2600" b="1" dirty="0">
                <a:solidFill>
                  <a:srgbClr val="FFFF00"/>
                </a:solidFill>
                <a:latin typeface="+mn-lt"/>
              </a:rPr>
              <a:t>Glavna postrojenja ukrsnica</a:t>
            </a:r>
            <a:endParaRPr lang="en-US" altLang="en-US" sz="2600" dirty="0">
              <a:solidFill>
                <a:srgbClr val="FFFF00"/>
              </a:solidFill>
              <a:latin typeface="+mn-lt"/>
            </a:endParaRPr>
          </a:p>
        </p:txBody>
      </p:sp>
      <p:sp>
        <p:nvSpPr>
          <p:cNvPr id="3" name="Rectangle 2">
            <a:extLst>
              <a:ext uri="{FF2B5EF4-FFF2-40B4-BE49-F238E27FC236}">
                <a16:creationId xmlns:a16="http://schemas.microsoft.com/office/drawing/2014/main" xmlns="" id="{EE3BED85-A941-DC4A-1E0E-D3062F4BEE85}"/>
              </a:ext>
            </a:extLst>
          </p:cNvPr>
          <p:cNvSpPr/>
          <p:nvPr/>
        </p:nvSpPr>
        <p:spPr>
          <a:xfrm>
            <a:off x="531813" y="1844675"/>
            <a:ext cx="8159948" cy="792237"/>
          </a:xfrm>
          <a:prstGeom prst="rect">
            <a:avLst/>
          </a:prstGeom>
          <a:noFill/>
          <a:ln>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pic>
        <p:nvPicPr>
          <p:cNvPr id="5" name="Picture 4">
            <a:extLst>
              <a:ext uri="{FF2B5EF4-FFF2-40B4-BE49-F238E27FC236}">
                <a16:creationId xmlns:a16="http://schemas.microsoft.com/office/drawing/2014/main" xmlns="" id="{65797D86-63EA-B87D-BB02-8EC57A5503AE}"/>
              </a:ext>
            </a:extLst>
          </p:cNvPr>
          <p:cNvPicPr>
            <a:picLocks noChangeAspect="1"/>
          </p:cNvPicPr>
          <p:nvPr/>
        </p:nvPicPr>
        <p:blipFill>
          <a:blip r:embed="rId2" cstate="print">
            <a:extLst>
              <a:ext uri="{28A0092B-C50C-407E-A947-70E740481C1C}">
                <a14:useLocalDpi xmlns:a14="http://schemas.microsoft.com/office/drawing/2010/main" xmlns="" val="0"/>
              </a:ext>
            </a:extLst>
          </a:blip>
          <a:srcRect b="31807"/>
          <a:stretch>
            <a:fillRect/>
          </a:stretch>
        </p:blipFill>
        <p:spPr bwMode="auto">
          <a:xfrm>
            <a:off x="323528" y="3932981"/>
            <a:ext cx="8661914" cy="1152203"/>
          </a:xfrm>
          <a:prstGeom prst="rect">
            <a:avLst/>
          </a:prstGeom>
          <a:noFill/>
          <a:ln>
            <a:noFill/>
          </a:ln>
        </p:spPr>
      </p:pic>
    </p:spTree>
    <p:extLst>
      <p:ext uri="{BB962C8B-B14F-4D97-AF65-F5344CB8AC3E}">
        <p14:creationId xmlns:p14="http://schemas.microsoft.com/office/powerpoint/2010/main" xmlns="" val="1411476137"/>
      </p:ext>
    </p:extLst>
  </p:cSld>
  <p:clrMapOvr>
    <a:masterClrMapping/>
  </p:clrMapOvr>
  <p:transition spd="med"/>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xmlns="" id="{9334327A-8BE2-C664-4942-15366BC8E416}"/>
            </a:ext>
          </a:extLst>
        </p:cNvPr>
        <p:cNvGrpSpPr/>
        <p:nvPr/>
      </p:nvGrpSpPr>
      <p:grpSpPr>
        <a:xfrm>
          <a:off x="0" y="0"/>
          <a:ext cx="0" cy="0"/>
          <a:chOff x="0" y="0"/>
          <a:chExt cx="0" cy="0"/>
        </a:xfrm>
      </p:grpSpPr>
      <p:sp>
        <p:nvSpPr>
          <p:cNvPr id="20482" name="Rectangle 3">
            <a:extLst>
              <a:ext uri="{FF2B5EF4-FFF2-40B4-BE49-F238E27FC236}">
                <a16:creationId xmlns:a16="http://schemas.microsoft.com/office/drawing/2014/main" xmlns="" id="{E3FFAEE9-EA1F-B580-A579-108BA4B71379}"/>
              </a:ext>
            </a:extLst>
          </p:cNvPr>
          <p:cNvSpPr txBox="1">
            <a:spLocks noChangeArrowheads="1"/>
          </p:cNvSpPr>
          <p:nvPr/>
        </p:nvSpPr>
        <p:spPr bwMode="auto">
          <a:xfrm>
            <a:off x="444500" y="1845122"/>
            <a:ext cx="8540942" cy="403215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marL="609600" indent="-433388">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marL="461962" indent="-285750" algn="just">
              <a:spcBef>
                <a:spcPct val="20000"/>
              </a:spcBef>
              <a:buClr>
                <a:schemeClr val="accent2"/>
              </a:buClr>
              <a:buFont typeface="Wingdings" panose="05000000000000000000" pitchFamily="2" charset="2"/>
              <a:buChar char="q"/>
            </a:pPr>
            <a:r>
              <a:rPr lang="sr-Latn-RS" dirty="0">
                <a:latin typeface="+mn-lt"/>
              </a:rPr>
              <a:t>S obzirom na karakter rada:</a:t>
            </a:r>
          </a:p>
          <a:p>
            <a:pPr marL="595312" lvl="1" algn="just">
              <a:spcBef>
                <a:spcPct val="20000"/>
              </a:spcBef>
              <a:buClr>
                <a:schemeClr val="accent2"/>
              </a:buClr>
              <a:buFont typeface="Wingdings" panose="05000000000000000000" pitchFamily="2" charset="2"/>
              <a:buChar char="§"/>
            </a:pPr>
            <a:r>
              <a:rPr lang="sr-Latn-RS" sz="1700" dirty="0">
                <a:latin typeface="+mn-lt"/>
              </a:rPr>
              <a:t>ukrsnice za ukrštanje odnosno preticanje vozova sa zaustavljanjem i</a:t>
            </a:r>
          </a:p>
          <a:p>
            <a:pPr marL="595312" lvl="1" algn="just">
              <a:spcBef>
                <a:spcPct val="20000"/>
              </a:spcBef>
              <a:buClr>
                <a:schemeClr val="accent2"/>
              </a:buClr>
              <a:buFont typeface="Wingdings" panose="05000000000000000000" pitchFamily="2" charset="2"/>
              <a:buChar char="§"/>
            </a:pPr>
            <a:r>
              <a:rPr lang="sr-Latn-RS" sz="1700" dirty="0">
                <a:latin typeface="+mn-lt"/>
              </a:rPr>
              <a:t>ukrsnice za ukrštanje bez zaustavljanja. </a:t>
            </a:r>
          </a:p>
          <a:p>
            <a:pPr marL="461962" indent="-285750" algn="just">
              <a:spcBef>
                <a:spcPct val="20000"/>
              </a:spcBef>
              <a:buClr>
                <a:schemeClr val="accent2"/>
              </a:buClr>
              <a:buFont typeface="Wingdings" panose="05000000000000000000" pitchFamily="2" charset="2"/>
              <a:buChar char="q"/>
            </a:pPr>
            <a:endParaRPr lang="sr-Latn-RS" dirty="0">
              <a:latin typeface="+mn-lt"/>
            </a:endParaRPr>
          </a:p>
          <a:p>
            <a:pPr marL="461962" indent="-285750" algn="just">
              <a:spcBef>
                <a:spcPct val="20000"/>
              </a:spcBef>
              <a:buClr>
                <a:schemeClr val="accent2"/>
              </a:buClr>
              <a:buFont typeface="Wingdings" panose="05000000000000000000" pitchFamily="2" charset="2"/>
              <a:buChar char="q"/>
            </a:pPr>
            <a:r>
              <a:rPr lang="hr-HR" dirty="0">
                <a:latin typeface="+mn-lt"/>
              </a:rPr>
              <a:t>Ukrsnice za ukrštanje odnosno preticanje sa zaustavljanjem mogu biti:</a:t>
            </a:r>
            <a:endParaRPr lang="en-US" dirty="0">
              <a:latin typeface="+mn-lt"/>
            </a:endParaRPr>
          </a:p>
          <a:p>
            <a:pPr lvl="0" indent="-285750" algn="just">
              <a:spcBef>
                <a:spcPct val="20000"/>
              </a:spcBef>
              <a:buClr>
                <a:schemeClr val="accent2"/>
              </a:buClr>
              <a:buFont typeface="Wingdings" panose="05000000000000000000" pitchFamily="2" charset="2"/>
              <a:buChar char="§"/>
            </a:pPr>
            <a:r>
              <a:rPr lang="hr-HR" sz="1700" dirty="0">
                <a:latin typeface="+mn-lt"/>
              </a:rPr>
              <a:t>klasične ukrsnice sa poprečnim širenjem i</a:t>
            </a:r>
            <a:endParaRPr lang="en-US" sz="1700" dirty="0">
              <a:latin typeface="+mn-lt"/>
            </a:endParaRPr>
          </a:p>
          <a:p>
            <a:pPr lvl="0" indent="-285750" algn="just">
              <a:spcBef>
                <a:spcPct val="20000"/>
              </a:spcBef>
              <a:buClr>
                <a:schemeClr val="accent2"/>
              </a:buClr>
              <a:buFont typeface="Wingdings" panose="05000000000000000000" pitchFamily="2" charset="2"/>
              <a:buChar char="§"/>
            </a:pPr>
            <a:r>
              <a:rPr lang="hr-HR" sz="1700" dirty="0">
                <a:latin typeface="+mn-lt"/>
              </a:rPr>
              <a:t>podužne ukrsnice,</a:t>
            </a:r>
            <a:r>
              <a:rPr lang="sr-Cyrl-RS" sz="1700" dirty="0">
                <a:latin typeface="+mn-lt"/>
              </a:rPr>
              <a:t> </a:t>
            </a:r>
            <a:r>
              <a:rPr lang="hr-HR" sz="1700" dirty="0">
                <a:latin typeface="+mn-lt"/>
              </a:rPr>
              <a:t>odnosno ukrsnice sa smaknutim kolosecima.</a:t>
            </a:r>
            <a:endParaRPr lang="en-US" sz="1700" dirty="0">
              <a:latin typeface="+mn-lt"/>
            </a:endParaRPr>
          </a:p>
          <a:p>
            <a:pPr marL="461962" indent="-285750" algn="just">
              <a:spcBef>
                <a:spcPct val="20000"/>
              </a:spcBef>
              <a:buClr>
                <a:schemeClr val="accent2"/>
              </a:buClr>
              <a:buFont typeface="Wingdings" panose="05000000000000000000" pitchFamily="2" charset="2"/>
              <a:buChar char="q"/>
            </a:pPr>
            <a:endParaRPr lang="sr-Latn-RS" dirty="0">
              <a:latin typeface="+mn-lt"/>
            </a:endParaRPr>
          </a:p>
          <a:p>
            <a:pPr marL="463550" indent="0" algn="just">
              <a:spcBef>
                <a:spcPct val="20000"/>
              </a:spcBef>
              <a:buClr>
                <a:schemeClr val="accent2"/>
              </a:buClr>
            </a:pPr>
            <a:endParaRPr lang="hr-HR" sz="1400" dirty="0">
              <a:latin typeface="+mn-lt"/>
            </a:endParaRPr>
          </a:p>
          <a:p>
            <a:pPr marL="463550" indent="0" algn="just">
              <a:spcBef>
                <a:spcPct val="20000"/>
              </a:spcBef>
              <a:buClr>
                <a:schemeClr val="accent2"/>
              </a:buClr>
            </a:pPr>
            <a:endParaRPr lang="hr-HR" sz="1400" dirty="0">
              <a:latin typeface="+mn-lt"/>
            </a:endParaRPr>
          </a:p>
          <a:p>
            <a:pPr marL="463550" indent="0" algn="just">
              <a:spcBef>
                <a:spcPct val="20000"/>
              </a:spcBef>
              <a:buClr>
                <a:schemeClr val="accent2"/>
              </a:buClr>
            </a:pPr>
            <a:endParaRPr lang="hr-HR" sz="1400" dirty="0">
              <a:latin typeface="+mn-lt"/>
            </a:endParaRPr>
          </a:p>
          <a:p>
            <a:pPr marL="461962" indent="-285750" algn="just">
              <a:spcBef>
                <a:spcPct val="20000"/>
              </a:spcBef>
              <a:buClr>
                <a:schemeClr val="accent2"/>
              </a:buClr>
              <a:buFont typeface="Wingdings" panose="05000000000000000000" pitchFamily="2" charset="2"/>
              <a:buChar char="q"/>
            </a:pPr>
            <a:endParaRPr lang="sr-Latn-RS" dirty="0"/>
          </a:p>
        </p:txBody>
      </p:sp>
      <p:sp>
        <p:nvSpPr>
          <p:cNvPr id="20484" name="TextBox 6">
            <a:extLst>
              <a:ext uri="{FF2B5EF4-FFF2-40B4-BE49-F238E27FC236}">
                <a16:creationId xmlns:a16="http://schemas.microsoft.com/office/drawing/2014/main" xmlns="" id="{8F95CAE2-6CD8-EB73-F2CA-BC0C05D1E3A3}"/>
              </a:ext>
            </a:extLst>
          </p:cNvPr>
          <p:cNvSpPr txBox="1">
            <a:spLocks noChangeArrowheads="1"/>
          </p:cNvSpPr>
          <p:nvPr/>
        </p:nvSpPr>
        <p:spPr bwMode="auto">
          <a:xfrm>
            <a:off x="588962" y="1095127"/>
            <a:ext cx="8375649" cy="49244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a:spAutoFit/>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r>
              <a:rPr lang="pl-PL" altLang="en-US" sz="2600" b="1" dirty="0">
                <a:solidFill>
                  <a:srgbClr val="FFFF00"/>
                </a:solidFill>
                <a:latin typeface="+mn-lt"/>
              </a:rPr>
              <a:t>Tipovi ukrsnica</a:t>
            </a:r>
            <a:endParaRPr lang="en-US" altLang="en-US" sz="2600" dirty="0">
              <a:solidFill>
                <a:srgbClr val="FFFF00"/>
              </a:solidFill>
              <a:latin typeface="+mn-lt"/>
            </a:endParaRPr>
          </a:p>
        </p:txBody>
      </p:sp>
    </p:spTree>
    <p:extLst>
      <p:ext uri="{BB962C8B-B14F-4D97-AF65-F5344CB8AC3E}">
        <p14:creationId xmlns:p14="http://schemas.microsoft.com/office/powerpoint/2010/main" xmlns="" val="575024853"/>
      </p:ext>
    </p:extLst>
  </p:cSld>
  <p:clrMapOvr>
    <a:masterClrMapping/>
  </p:clrMapOvr>
  <p:transition spd="med"/>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xmlns="" id="{645EF75E-ED87-2FCB-D3EF-98A2EF4E7DA7}"/>
            </a:ext>
          </a:extLst>
        </p:cNvPr>
        <p:cNvGrpSpPr/>
        <p:nvPr/>
      </p:nvGrpSpPr>
      <p:grpSpPr>
        <a:xfrm>
          <a:off x="0" y="0"/>
          <a:ext cx="0" cy="0"/>
          <a:chOff x="0" y="0"/>
          <a:chExt cx="0" cy="0"/>
        </a:xfrm>
      </p:grpSpPr>
      <p:sp>
        <p:nvSpPr>
          <p:cNvPr id="20482" name="Rectangle 3">
            <a:extLst>
              <a:ext uri="{FF2B5EF4-FFF2-40B4-BE49-F238E27FC236}">
                <a16:creationId xmlns:a16="http://schemas.microsoft.com/office/drawing/2014/main" xmlns="" id="{57D752ED-90FA-A4BC-A41A-1C14255F76E1}"/>
              </a:ext>
            </a:extLst>
          </p:cNvPr>
          <p:cNvSpPr txBox="1">
            <a:spLocks noChangeArrowheads="1"/>
          </p:cNvSpPr>
          <p:nvPr/>
        </p:nvSpPr>
        <p:spPr bwMode="auto">
          <a:xfrm>
            <a:off x="444500" y="1845122"/>
            <a:ext cx="8540942" cy="403215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marL="609600" indent="-433388">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marL="461962" indent="-285750" algn="just">
              <a:spcBef>
                <a:spcPct val="20000"/>
              </a:spcBef>
              <a:buClr>
                <a:schemeClr val="accent2"/>
              </a:buClr>
              <a:buFont typeface="Wingdings" panose="05000000000000000000" pitchFamily="2" charset="2"/>
              <a:buChar char="q"/>
            </a:pPr>
            <a:r>
              <a:rPr lang="sr-Latn-RS" dirty="0"/>
              <a:t>U našoj zemlji se koriste klasične ukrsnice sa ukupno 3 standardna koloseka. Raspored koloseka i kolosećne veze moguće je rešiti na jedan od sledeća tri načina:</a:t>
            </a:r>
            <a:endParaRPr lang="hr-HR" sz="1400" dirty="0">
              <a:latin typeface="+mn-lt"/>
            </a:endParaRPr>
          </a:p>
          <a:p>
            <a:pPr marL="463550" indent="0" algn="just">
              <a:spcBef>
                <a:spcPct val="20000"/>
              </a:spcBef>
              <a:buClr>
                <a:schemeClr val="accent2"/>
              </a:buClr>
            </a:pPr>
            <a:endParaRPr lang="hr-HR" sz="1400" dirty="0">
              <a:latin typeface="+mn-lt"/>
            </a:endParaRPr>
          </a:p>
          <a:p>
            <a:pPr marL="463550" indent="0" algn="just">
              <a:spcBef>
                <a:spcPct val="20000"/>
              </a:spcBef>
              <a:buClr>
                <a:schemeClr val="accent2"/>
              </a:buClr>
            </a:pPr>
            <a:endParaRPr lang="hr-HR" sz="1400" dirty="0">
              <a:latin typeface="+mn-lt"/>
            </a:endParaRPr>
          </a:p>
          <a:p>
            <a:pPr marL="461962" indent="-285750" algn="just">
              <a:spcBef>
                <a:spcPct val="20000"/>
              </a:spcBef>
              <a:buClr>
                <a:schemeClr val="accent2"/>
              </a:buClr>
              <a:buFont typeface="Wingdings" panose="05000000000000000000" pitchFamily="2" charset="2"/>
              <a:buChar char="q"/>
            </a:pPr>
            <a:endParaRPr lang="sr-Latn-RS" dirty="0"/>
          </a:p>
        </p:txBody>
      </p:sp>
      <p:pic>
        <p:nvPicPr>
          <p:cNvPr id="2" name="Picture 1">
            <a:extLst>
              <a:ext uri="{FF2B5EF4-FFF2-40B4-BE49-F238E27FC236}">
                <a16:creationId xmlns:a16="http://schemas.microsoft.com/office/drawing/2014/main" xmlns="" id="{BE7A8BD1-02F9-4951-1A9B-44C4BAE80FC5}"/>
              </a:ext>
            </a:extLst>
          </p:cNvPr>
          <p:cNvPicPr>
            <a:picLocks noChangeAspect="1"/>
          </p:cNvPicPr>
          <p:nvPr/>
        </p:nvPicPr>
        <p:blipFill>
          <a:blip r:embed="rId2" cstate="print">
            <a:extLst>
              <a:ext uri="{28A0092B-C50C-407E-A947-70E740481C1C}">
                <a14:useLocalDpi xmlns:a14="http://schemas.microsoft.com/office/drawing/2010/main" xmlns="" val="0"/>
              </a:ext>
            </a:extLst>
          </a:blip>
          <a:srcRect t="13456" b="46036"/>
          <a:stretch>
            <a:fillRect/>
          </a:stretch>
        </p:blipFill>
        <p:spPr bwMode="auto">
          <a:xfrm>
            <a:off x="1030956" y="2744742"/>
            <a:ext cx="7893713" cy="2700482"/>
          </a:xfrm>
          <a:prstGeom prst="rect">
            <a:avLst/>
          </a:prstGeom>
          <a:noFill/>
          <a:ln>
            <a:noFill/>
          </a:ln>
        </p:spPr>
      </p:pic>
      <p:pic>
        <p:nvPicPr>
          <p:cNvPr id="3" name="Picture 2">
            <a:extLst>
              <a:ext uri="{FF2B5EF4-FFF2-40B4-BE49-F238E27FC236}">
                <a16:creationId xmlns:a16="http://schemas.microsoft.com/office/drawing/2014/main" xmlns="" id="{3275C2BC-5476-4699-08C6-1149DDEF7E3D}"/>
              </a:ext>
            </a:extLst>
          </p:cNvPr>
          <p:cNvPicPr>
            <a:picLocks noChangeAspect="1"/>
          </p:cNvPicPr>
          <p:nvPr/>
        </p:nvPicPr>
        <p:blipFill>
          <a:blip r:embed="rId2" cstate="print">
            <a:extLst>
              <a:ext uri="{28A0092B-C50C-407E-A947-70E740481C1C}">
                <a14:useLocalDpi xmlns:a14="http://schemas.microsoft.com/office/drawing/2010/main" xmlns="" val="0"/>
              </a:ext>
            </a:extLst>
          </a:blip>
          <a:srcRect t="63316" b="9299"/>
          <a:stretch>
            <a:fillRect/>
          </a:stretch>
        </p:blipFill>
        <p:spPr bwMode="auto">
          <a:xfrm>
            <a:off x="2267744" y="5521360"/>
            <a:ext cx="5472608" cy="1265664"/>
          </a:xfrm>
          <a:prstGeom prst="rect">
            <a:avLst/>
          </a:prstGeom>
          <a:noFill/>
          <a:ln>
            <a:noFill/>
          </a:ln>
        </p:spPr>
      </p:pic>
      <p:sp>
        <p:nvSpPr>
          <p:cNvPr id="4" name="TextBox 6">
            <a:extLst>
              <a:ext uri="{FF2B5EF4-FFF2-40B4-BE49-F238E27FC236}">
                <a16:creationId xmlns:a16="http://schemas.microsoft.com/office/drawing/2014/main" xmlns="" id="{49F10FDD-609C-A743-72D7-A9E8AFC3298E}"/>
              </a:ext>
            </a:extLst>
          </p:cNvPr>
          <p:cNvSpPr txBox="1">
            <a:spLocks noChangeArrowheads="1"/>
          </p:cNvSpPr>
          <p:nvPr/>
        </p:nvSpPr>
        <p:spPr bwMode="auto">
          <a:xfrm>
            <a:off x="588962" y="1095127"/>
            <a:ext cx="8375649" cy="92333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a:spAutoFit/>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r>
              <a:rPr lang="pl-PL" altLang="en-US" sz="2600" b="1" dirty="0">
                <a:solidFill>
                  <a:srgbClr val="FFFF00"/>
                </a:solidFill>
                <a:latin typeface="+mn-lt"/>
              </a:rPr>
              <a:t>Tipovi ukrsnica: </a:t>
            </a:r>
            <a:r>
              <a:rPr lang="pl-PL" altLang="en-US" sz="2800" dirty="0">
                <a:solidFill>
                  <a:srgbClr val="FFFF00"/>
                </a:solidFill>
              </a:rPr>
              <a:t>Klasične ukrsnice</a:t>
            </a:r>
            <a:endParaRPr lang="en-US" altLang="en-US" sz="2800" dirty="0">
              <a:solidFill>
                <a:srgbClr val="FFFF00"/>
              </a:solidFill>
            </a:endParaRPr>
          </a:p>
          <a:p>
            <a:pPr eaLnBrk="1" hangingPunct="1"/>
            <a:endParaRPr lang="en-US" altLang="en-US" sz="2600" dirty="0">
              <a:solidFill>
                <a:srgbClr val="FFFF00"/>
              </a:solidFill>
              <a:latin typeface="+mn-lt"/>
            </a:endParaRPr>
          </a:p>
        </p:txBody>
      </p:sp>
    </p:spTree>
    <p:extLst>
      <p:ext uri="{BB962C8B-B14F-4D97-AF65-F5344CB8AC3E}">
        <p14:creationId xmlns:p14="http://schemas.microsoft.com/office/powerpoint/2010/main" xmlns="" val="2507413462"/>
      </p:ext>
    </p:extLst>
  </p:cSld>
  <p:clrMapOvr>
    <a:masterClrMapping/>
  </p:clrMapOvr>
  <p:transition spd="med"/>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xmlns="" id="{4421BD18-0EF0-547F-D3D3-8980A8C8FFC6}"/>
            </a:ext>
          </a:extLst>
        </p:cNvPr>
        <p:cNvGrpSpPr/>
        <p:nvPr/>
      </p:nvGrpSpPr>
      <p:grpSpPr>
        <a:xfrm>
          <a:off x="0" y="0"/>
          <a:ext cx="0" cy="0"/>
          <a:chOff x="0" y="0"/>
          <a:chExt cx="0" cy="0"/>
        </a:xfrm>
      </p:grpSpPr>
      <p:sp>
        <p:nvSpPr>
          <p:cNvPr id="20482" name="Rectangle 3">
            <a:extLst>
              <a:ext uri="{FF2B5EF4-FFF2-40B4-BE49-F238E27FC236}">
                <a16:creationId xmlns:a16="http://schemas.microsoft.com/office/drawing/2014/main" xmlns="" id="{2B33CD17-713C-F7C8-0DF1-01931062C80F}"/>
              </a:ext>
            </a:extLst>
          </p:cNvPr>
          <p:cNvSpPr txBox="1">
            <a:spLocks noChangeArrowheads="1"/>
          </p:cNvSpPr>
          <p:nvPr/>
        </p:nvSpPr>
        <p:spPr bwMode="auto">
          <a:xfrm>
            <a:off x="444500" y="1845122"/>
            <a:ext cx="8540942" cy="403215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marL="609600" indent="-433388">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marL="461962" indent="-285750" algn="just">
              <a:spcBef>
                <a:spcPct val="20000"/>
              </a:spcBef>
              <a:buClr>
                <a:schemeClr val="accent2"/>
              </a:buClr>
              <a:buFont typeface="Wingdings" panose="05000000000000000000" pitchFamily="2" charset="2"/>
              <a:buChar char="q"/>
            </a:pPr>
            <a:r>
              <a:rPr lang="sr-Latn-RS" dirty="0"/>
              <a:t>U našoj zemlji se koriste klasične ukrsnice sa ukupno 3 standardna koloseka. Raspored koloseka i kolosećne veze moguće je rešiti na jedan od sledeća tri načina:</a:t>
            </a:r>
          </a:p>
          <a:p>
            <a:pPr marL="461962" indent="-285750" algn="just">
              <a:spcBef>
                <a:spcPct val="20000"/>
              </a:spcBef>
              <a:buClr>
                <a:schemeClr val="accent2"/>
              </a:buClr>
              <a:buFont typeface="Wingdings" panose="05000000000000000000" pitchFamily="2" charset="2"/>
              <a:buChar char="q"/>
            </a:pPr>
            <a:endParaRPr lang="sr-Latn-RS" sz="1400" dirty="0">
              <a:latin typeface="+mn-lt"/>
            </a:endParaRPr>
          </a:p>
          <a:p>
            <a:pPr marL="461962" indent="-285750" algn="just">
              <a:spcBef>
                <a:spcPct val="20000"/>
              </a:spcBef>
              <a:buClr>
                <a:schemeClr val="accent2"/>
              </a:buClr>
              <a:buFont typeface="Wingdings" panose="05000000000000000000" pitchFamily="2" charset="2"/>
              <a:buChar char="q"/>
            </a:pPr>
            <a:endParaRPr lang="sr-Latn-RS" sz="1400" dirty="0">
              <a:latin typeface="+mn-lt"/>
            </a:endParaRPr>
          </a:p>
          <a:p>
            <a:pPr marL="461962" indent="-285750" algn="just">
              <a:spcBef>
                <a:spcPct val="20000"/>
              </a:spcBef>
              <a:buClr>
                <a:schemeClr val="accent2"/>
              </a:buClr>
              <a:buFont typeface="Wingdings" panose="05000000000000000000" pitchFamily="2" charset="2"/>
              <a:buChar char="q"/>
            </a:pPr>
            <a:endParaRPr lang="sr-Latn-RS" sz="1400" dirty="0">
              <a:latin typeface="+mn-lt"/>
            </a:endParaRPr>
          </a:p>
          <a:p>
            <a:pPr marL="461962" indent="-285750" algn="just">
              <a:spcBef>
                <a:spcPct val="20000"/>
              </a:spcBef>
              <a:buClr>
                <a:schemeClr val="accent2"/>
              </a:buClr>
              <a:buFont typeface="Wingdings" panose="05000000000000000000" pitchFamily="2" charset="2"/>
              <a:buChar char="q"/>
            </a:pPr>
            <a:endParaRPr lang="sr-Latn-RS" sz="1400" dirty="0">
              <a:latin typeface="+mn-lt"/>
            </a:endParaRPr>
          </a:p>
          <a:p>
            <a:pPr marL="461962" indent="-285750" algn="just">
              <a:spcBef>
                <a:spcPct val="20000"/>
              </a:spcBef>
              <a:buClr>
                <a:schemeClr val="accent2"/>
              </a:buClr>
              <a:buFont typeface="Wingdings" panose="05000000000000000000" pitchFamily="2" charset="2"/>
              <a:buChar char="q"/>
            </a:pPr>
            <a:endParaRPr lang="sr-Latn-RS" sz="1400" dirty="0">
              <a:latin typeface="+mn-lt"/>
            </a:endParaRPr>
          </a:p>
          <a:p>
            <a:pPr marL="461962" indent="-285750" algn="just">
              <a:spcBef>
                <a:spcPct val="20000"/>
              </a:spcBef>
              <a:buClr>
                <a:schemeClr val="accent2"/>
              </a:buClr>
              <a:buFont typeface="Wingdings" panose="05000000000000000000" pitchFamily="2" charset="2"/>
              <a:buChar char="q"/>
            </a:pPr>
            <a:endParaRPr lang="sr-Latn-RS" sz="1400" dirty="0">
              <a:latin typeface="+mn-lt"/>
            </a:endParaRPr>
          </a:p>
          <a:p>
            <a:pPr marL="461962" indent="-285750" algn="just">
              <a:spcBef>
                <a:spcPct val="20000"/>
              </a:spcBef>
              <a:buClr>
                <a:schemeClr val="accent2"/>
              </a:buClr>
              <a:buFont typeface="Wingdings" panose="05000000000000000000" pitchFamily="2" charset="2"/>
              <a:buChar char="q"/>
            </a:pPr>
            <a:endParaRPr lang="sr-Latn-RS" sz="1400" dirty="0">
              <a:latin typeface="+mn-lt"/>
            </a:endParaRPr>
          </a:p>
          <a:p>
            <a:pPr marL="461962" indent="-285750" algn="just">
              <a:spcBef>
                <a:spcPct val="20000"/>
              </a:spcBef>
              <a:buClr>
                <a:schemeClr val="accent2"/>
              </a:buClr>
              <a:buFont typeface="Wingdings" panose="05000000000000000000" pitchFamily="2" charset="2"/>
              <a:buChar char="q"/>
            </a:pPr>
            <a:endParaRPr lang="sr-Latn-RS" sz="1400" dirty="0">
              <a:latin typeface="+mn-lt"/>
            </a:endParaRPr>
          </a:p>
          <a:p>
            <a:pPr marL="461962" indent="-285750" algn="just">
              <a:spcBef>
                <a:spcPct val="20000"/>
              </a:spcBef>
              <a:buClr>
                <a:schemeClr val="accent2"/>
              </a:buClr>
              <a:buFont typeface="Wingdings" panose="05000000000000000000" pitchFamily="2" charset="2"/>
              <a:buChar char="q"/>
            </a:pPr>
            <a:endParaRPr lang="sr-Latn-RS" sz="1400" dirty="0">
              <a:latin typeface="+mn-lt"/>
            </a:endParaRPr>
          </a:p>
          <a:p>
            <a:pPr marL="461962" indent="-285750" algn="just">
              <a:spcBef>
                <a:spcPct val="20000"/>
              </a:spcBef>
              <a:buClr>
                <a:schemeClr val="accent2"/>
              </a:buClr>
              <a:buFont typeface="Wingdings" panose="05000000000000000000" pitchFamily="2" charset="2"/>
              <a:buChar char="q"/>
            </a:pPr>
            <a:endParaRPr lang="sr-Latn-RS" sz="1400" dirty="0">
              <a:latin typeface="+mn-lt"/>
            </a:endParaRPr>
          </a:p>
          <a:p>
            <a:pPr marL="625475" indent="0" algn="just" defTabSz="895350">
              <a:spcBef>
                <a:spcPct val="20000"/>
              </a:spcBef>
              <a:buClr>
                <a:schemeClr val="accent2"/>
              </a:buClr>
              <a:tabLst>
                <a:tab pos="8345488" algn="l"/>
              </a:tabLst>
            </a:pPr>
            <a:r>
              <a:rPr lang="sr-Latn-RS" sz="1600" dirty="0">
                <a:latin typeface="+mn-lt"/>
              </a:rPr>
              <a:t>Klasične ukrsnice zahtevaju relativno kratak plato. U teškim uslovima važno je da bar dva koloseka imaju takvu korisnu dužinu da se mogu primiti vozovi najveće dužine.</a:t>
            </a:r>
            <a:endParaRPr lang="hr-HR" sz="1600" dirty="0">
              <a:latin typeface="+mn-lt"/>
            </a:endParaRPr>
          </a:p>
          <a:p>
            <a:pPr marL="463550" indent="0" algn="just">
              <a:spcBef>
                <a:spcPct val="20000"/>
              </a:spcBef>
              <a:buClr>
                <a:schemeClr val="accent2"/>
              </a:buClr>
            </a:pPr>
            <a:endParaRPr lang="hr-HR" sz="1400" dirty="0">
              <a:latin typeface="+mn-lt"/>
            </a:endParaRPr>
          </a:p>
          <a:p>
            <a:pPr marL="463550" indent="0" algn="just">
              <a:spcBef>
                <a:spcPct val="20000"/>
              </a:spcBef>
              <a:buClr>
                <a:schemeClr val="accent2"/>
              </a:buClr>
            </a:pPr>
            <a:endParaRPr lang="hr-HR" sz="1400" dirty="0">
              <a:latin typeface="+mn-lt"/>
            </a:endParaRPr>
          </a:p>
          <a:p>
            <a:pPr marL="461962" indent="-285750" algn="just">
              <a:spcBef>
                <a:spcPct val="20000"/>
              </a:spcBef>
              <a:buClr>
                <a:schemeClr val="accent2"/>
              </a:buClr>
              <a:buFont typeface="Wingdings" panose="05000000000000000000" pitchFamily="2" charset="2"/>
              <a:buChar char="q"/>
            </a:pPr>
            <a:endParaRPr lang="sr-Latn-RS" dirty="0"/>
          </a:p>
        </p:txBody>
      </p:sp>
      <p:pic>
        <p:nvPicPr>
          <p:cNvPr id="2" name="Picture 1">
            <a:extLst>
              <a:ext uri="{FF2B5EF4-FFF2-40B4-BE49-F238E27FC236}">
                <a16:creationId xmlns:a16="http://schemas.microsoft.com/office/drawing/2014/main" xmlns="" id="{28C617E8-646D-5B81-A801-15016FA87356}"/>
              </a:ext>
            </a:extLst>
          </p:cNvPr>
          <p:cNvPicPr>
            <a:picLocks noChangeAspect="1"/>
          </p:cNvPicPr>
          <p:nvPr/>
        </p:nvPicPr>
        <p:blipFill>
          <a:blip r:embed="rId2" cstate="print">
            <a:extLst>
              <a:ext uri="{28A0092B-C50C-407E-A947-70E740481C1C}">
                <a14:useLocalDpi xmlns:a14="http://schemas.microsoft.com/office/drawing/2010/main" xmlns="" val="0"/>
              </a:ext>
            </a:extLst>
          </a:blip>
          <a:srcRect t="13456" b="46036"/>
          <a:stretch>
            <a:fillRect/>
          </a:stretch>
        </p:blipFill>
        <p:spPr bwMode="auto">
          <a:xfrm>
            <a:off x="1187624" y="2744742"/>
            <a:ext cx="7458059" cy="2551442"/>
          </a:xfrm>
          <a:prstGeom prst="rect">
            <a:avLst/>
          </a:prstGeom>
          <a:noFill/>
          <a:ln>
            <a:noFill/>
          </a:ln>
        </p:spPr>
      </p:pic>
      <p:sp>
        <p:nvSpPr>
          <p:cNvPr id="4" name="TextBox 6">
            <a:extLst>
              <a:ext uri="{FF2B5EF4-FFF2-40B4-BE49-F238E27FC236}">
                <a16:creationId xmlns:a16="http://schemas.microsoft.com/office/drawing/2014/main" xmlns="" id="{4A0215DB-BF28-14D5-F63F-0EE38DB72D62}"/>
              </a:ext>
            </a:extLst>
          </p:cNvPr>
          <p:cNvSpPr txBox="1">
            <a:spLocks noChangeArrowheads="1"/>
          </p:cNvSpPr>
          <p:nvPr/>
        </p:nvSpPr>
        <p:spPr bwMode="auto">
          <a:xfrm>
            <a:off x="588962" y="1095127"/>
            <a:ext cx="8375649" cy="92333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a:spAutoFit/>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r>
              <a:rPr lang="pl-PL" altLang="en-US" sz="2600" b="1" dirty="0">
                <a:solidFill>
                  <a:srgbClr val="FFFF00"/>
                </a:solidFill>
                <a:latin typeface="+mn-lt"/>
              </a:rPr>
              <a:t>Tipovi ukrsnica: </a:t>
            </a:r>
            <a:r>
              <a:rPr lang="pl-PL" altLang="en-US" sz="2800" dirty="0">
                <a:solidFill>
                  <a:srgbClr val="FFFF00"/>
                </a:solidFill>
              </a:rPr>
              <a:t>Klasične ukrsnice</a:t>
            </a:r>
            <a:endParaRPr lang="en-US" altLang="en-US" sz="2800" dirty="0">
              <a:solidFill>
                <a:srgbClr val="FFFF00"/>
              </a:solidFill>
            </a:endParaRPr>
          </a:p>
          <a:p>
            <a:pPr eaLnBrk="1" hangingPunct="1"/>
            <a:endParaRPr lang="en-US" altLang="en-US" sz="2600" dirty="0">
              <a:solidFill>
                <a:srgbClr val="FFFF00"/>
              </a:solidFill>
              <a:latin typeface="+mn-lt"/>
            </a:endParaRPr>
          </a:p>
        </p:txBody>
      </p:sp>
    </p:spTree>
    <p:extLst>
      <p:ext uri="{BB962C8B-B14F-4D97-AF65-F5344CB8AC3E}">
        <p14:creationId xmlns:p14="http://schemas.microsoft.com/office/powerpoint/2010/main" xmlns="" val="2315126135"/>
      </p:ext>
    </p:extLst>
  </p:cSld>
  <p:clrMapOvr>
    <a:masterClrMapping/>
  </p:clrMapOvr>
  <p:transition spd="med"/>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xmlns="" id="{09264FD2-1B2B-49E5-02FD-828ED2ABAAFC}"/>
            </a:ext>
          </a:extLst>
        </p:cNvPr>
        <p:cNvGrpSpPr/>
        <p:nvPr/>
      </p:nvGrpSpPr>
      <p:grpSpPr>
        <a:xfrm>
          <a:off x="0" y="0"/>
          <a:ext cx="0" cy="0"/>
          <a:chOff x="0" y="0"/>
          <a:chExt cx="0" cy="0"/>
        </a:xfrm>
      </p:grpSpPr>
      <p:sp>
        <p:nvSpPr>
          <p:cNvPr id="20482" name="Rectangle 3">
            <a:extLst>
              <a:ext uri="{FF2B5EF4-FFF2-40B4-BE49-F238E27FC236}">
                <a16:creationId xmlns:a16="http://schemas.microsoft.com/office/drawing/2014/main" xmlns="" id="{AFD1A399-3DAF-71F4-9761-53CAE70B9C36}"/>
              </a:ext>
            </a:extLst>
          </p:cNvPr>
          <p:cNvSpPr txBox="1">
            <a:spLocks noChangeArrowheads="1"/>
          </p:cNvSpPr>
          <p:nvPr/>
        </p:nvSpPr>
        <p:spPr bwMode="auto">
          <a:xfrm>
            <a:off x="444500" y="1845122"/>
            <a:ext cx="8540942" cy="403215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marL="609600" indent="-433388">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marL="461962" indent="-285750" algn="just">
              <a:spcBef>
                <a:spcPct val="20000"/>
              </a:spcBef>
              <a:buClr>
                <a:schemeClr val="accent2"/>
              </a:buClr>
              <a:buFont typeface="Wingdings" panose="05000000000000000000" pitchFamily="2" charset="2"/>
              <a:buChar char="q"/>
            </a:pPr>
            <a:r>
              <a:rPr lang="sr-Latn-RS" dirty="0"/>
              <a:t>Podužne ukrsnice. odnosno ukrsnice sa smaknutim kolosecima ne razvijaju se po širini kao klasične, nego u dužinu. Dva obilazna koloseka mogu da budu rasporedjena na jedan od sledeća tri načina: </a:t>
            </a:r>
            <a:endParaRPr lang="hr-HR" sz="1400" dirty="0">
              <a:latin typeface="+mn-lt"/>
            </a:endParaRPr>
          </a:p>
          <a:p>
            <a:pPr marL="463550" indent="0" algn="just">
              <a:spcBef>
                <a:spcPct val="20000"/>
              </a:spcBef>
              <a:buClr>
                <a:schemeClr val="accent2"/>
              </a:buClr>
            </a:pPr>
            <a:endParaRPr lang="hr-HR" sz="1400" dirty="0">
              <a:latin typeface="+mn-lt"/>
            </a:endParaRPr>
          </a:p>
          <a:p>
            <a:pPr marL="461962" indent="-285750" algn="just">
              <a:spcBef>
                <a:spcPct val="20000"/>
              </a:spcBef>
              <a:buClr>
                <a:schemeClr val="accent2"/>
              </a:buClr>
              <a:buFont typeface="Wingdings" panose="05000000000000000000" pitchFamily="2" charset="2"/>
              <a:buChar char="q"/>
            </a:pPr>
            <a:endParaRPr lang="sr-Latn-RS" dirty="0"/>
          </a:p>
        </p:txBody>
      </p:sp>
      <p:sp>
        <p:nvSpPr>
          <p:cNvPr id="4" name="TextBox 6">
            <a:extLst>
              <a:ext uri="{FF2B5EF4-FFF2-40B4-BE49-F238E27FC236}">
                <a16:creationId xmlns:a16="http://schemas.microsoft.com/office/drawing/2014/main" xmlns="" id="{27E83F89-AF94-7390-D930-300BE14950BF}"/>
              </a:ext>
            </a:extLst>
          </p:cNvPr>
          <p:cNvSpPr txBox="1">
            <a:spLocks noChangeArrowheads="1"/>
          </p:cNvSpPr>
          <p:nvPr/>
        </p:nvSpPr>
        <p:spPr bwMode="auto">
          <a:xfrm>
            <a:off x="588962" y="1095127"/>
            <a:ext cx="8375649" cy="92333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a:spAutoFit/>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r>
              <a:rPr lang="pl-PL" altLang="en-US" sz="2600" b="1" dirty="0">
                <a:solidFill>
                  <a:srgbClr val="FFFF00"/>
                </a:solidFill>
                <a:latin typeface="+mn-lt"/>
              </a:rPr>
              <a:t>Tipovi ukrsnica: </a:t>
            </a:r>
            <a:r>
              <a:rPr lang="pl-PL" altLang="en-US" sz="2800" dirty="0">
                <a:solidFill>
                  <a:srgbClr val="FFFF00"/>
                </a:solidFill>
              </a:rPr>
              <a:t>Podužne ukrsnice</a:t>
            </a:r>
            <a:endParaRPr lang="en-US" altLang="en-US" sz="2800" dirty="0">
              <a:solidFill>
                <a:srgbClr val="FFFF00"/>
              </a:solidFill>
            </a:endParaRPr>
          </a:p>
          <a:p>
            <a:pPr eaLnBrk="1" hangingPunct="1"/>
            <a:endParaRPr lang="en-US" altLang="en-US" sz="2600" dirty="0">
              <a:solidFill>
                <a:srgbClr val="FFFF00"/>
              </a:solidFill>
              <a:latin typeface="+mn-lt"/>
            </a:endParaRPr>
          </a:p>
        </p:txBody>
      </p:sp>
      <p:pic>
        <p:nvPicPr>
          <p:cNvPr id="5" name="Picture 4">
            <a:extLst>
              <a:ext uri="{FF2B5EF4-FFF2-40B4-BE49-F238E27FC236}">
                <a16:creationId xmlns:a16="http://schemas.microsoft.com/office/drawing/2014/main" xmlns="" id="{23C7CFC4-307A-262F-C079-822E1DF30A79}"/>
              </a:ext>
            </a:extLst>
          </p:cNvPr>
          <p:cNvPicPr>
            <a:picLocks noChangeAspect="1"/>
          </p:cNvPicPr>
          <p:nvPr/>
        </p:nvPicPr>
        <p:blipFill>
          <a:blip r:embed="rId2" cstate="print">
            <a:extLst>
              <a:ext uri="{28A0092B-C50C-407E-A947-70E740481C1C}">
                <a14:useLocalDpi xmlns:a14="http://schemas.microsoft.com/office/drawing/2010/main" xmlns="" val="0"/>
              </a:ext>
            </a:extLst>
          </a:blip>
          <a:srcRect t="22127" b="8190"/>
          <a:stretch>
            <a:fillRect/>
          </a:stretch>
        </p:blipFill>
        <p:spPr bwMode="auto">
          <a:xfrm>
            <a:off x="755575" y="2851273"/>
            <a:ext cx="8005727" cy="2911600"/>
          </a:xfrm>
          <a:prstGeom prst="rect">
            <a:avLst/>
          </a:prstGeom>
          <a:noFill/>
          <a:ln>
            <a:noFill/>
          </a:ln>
        </p:spPr>
      </p:pic>
    </p:spTree>
    <p:extLst>
      <p:ext uri="{BB962C8B-B14F-4D97-AF65-F5344CB8AC3E}">
        <p14:creationId xmlns:p14="http://schemas.microsoft.com/office/powerpoint/2010/main" xmlns="" val="3154562890"/>
      </p:ext>
    </p:extLst>
  </p:cSld>
  <p:clrMapOvr>
    <a:masterClrMapping/>
  </p:clrMapOvr>
  <p:transition spd="med"/>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xmlns="" id="{FFBB22E6-4013-42D1-500B-7E9045C4D743}"/>
            </a:ext>
          </a:extLst>
        </p:cNvPr>
        <p:cNvGrpSpPr/>
        <p:nvPr/>
      </p:nvGrpSpPr>
      <p:grpSpPr>
        <a:xfrm>
          <a:off x="0" y="0"/>
          <a:ext cx="0" cy="0"/>
          <a:chOff x="0" y="0"/>
          <a:chExt cx="0" cy="0"/>
        </a:xfrm>
      </p:grpSpPr>
      <p:sp>
        <p:nvSpPr>
          <p:cNvPr id="20482" name="Rectangle 3">
            <a:extLst>
              <a:ext uri="{FF2B5EF4-FFF2-40B4-BE49-F238E27FC236}">
                <a16:creationId xmlns:a16="http://schemas.microsoft.com/office/drawing/2014/main" xmlns="" id="{0B4570C6-1A05-7994-C26A-3D9FE887C5A4}"/>
              </a:ext>
            </a:extLst>
          </p:cNvPr>
          <p:cNvSpPr txBox="1">
            <a:spLocks noChangeArrowheads="1"/>
          </p:cNvSpPr>
          <p:nvPr/>
        </p:nvSpPr>
        <p:spPr bwMode="auto">
          <a:xfrm>
            <a:off x="444500" y="1845122"/>
            <a:ext cx="8540942" cy="403215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marL="609600" indent="-433388">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marL="461962" indent="-285750" algn="just">
              <a:spcBef>
                <a:spcPct val="20000"/>
              </a:spcBef>
              <a:buClr>
                <a:schemeClr val="accent2"/>
              </a:buClr>
              <a:buFont typeface="Wingdings" panose="05000000000000000000" pitchFamily="2" charset="2"/>
              <a:buChar char="q"/>
            </a:pPr>
            <a:r>
              <a:rPr lang="sr-Latn-RS" dirty="0"/>
              <a:t>Ako su koloseci dovoljno dugački,ove ukrsnice se mogu koristiti i za ukrštanje bez zaustavljanja. Iako ovakve ukrsnice po svojim šemama odgovaraju u potpunosti podužnim ukrsnicama, one predstavljaju, s obzirom na način korišćenja, sasvim posebnu vrstu ukrsnica, poznatu pod nazivom razvučene ukrsnice.</a:t>
            </a:r>
          </a:p>
          <a:p>
            <a:pPr marL="461962" indent="-285750" algn="just">
              <a:spcBef>
                <a:spcPct val="20000"/>
              </a:spcBef>
              <a:buClr>
                <a:schemeClr val="accent2"/>
              </a:buClr>
              <a:buFont typeface="Wingdings" panose="05000000000000000000" pitchFamily="2" charset="2"/>
              <a:buChar char="q"/>
            </a:pPr>
            <a:endParaRPr lang="sr-Latn-RS" sz="1400" dirty="0">
              <a:latin typeface="+mn-lt"/>
            </a:endParaRPr>
          </a:p>
          <a:p>
            <a:pPr marL="176212" indent="0" algn="just">
              <a:spcBef>
                <a:spcPct val="20000"/>
              </a:spcBef>
              <a:buClr>
                <a:schemeClr val="accent2"/>
              </a:buClr>
            </a:pPr>
            <a:endParaRPr lang="sr-Latn-RS" dirty="0"/>
          </a:p>
          <a:p>
            <a:pPr marL="176212" indent="0" algn="just">
              <a:spcBef>
                <a:spcPct val="20000"/>
              </a:spcBef>
              <a:buClr>
                <a:schemeClr val="accent2"/>
              </a:buClr>
            </a:pPr>
            <a:endParaRPr lang="sr-Latn-RS" dirty="0"/>
          </a:p>
          <a:p>
            <a:pPr marL="176212" indent="0" algn="just">
              <a:spcBef>
                <a:spcPct val="20000"/>
              </a:spcBef>
              <a:buClr>
                <a:schemeClr val="accent2"/>
              </a:buClr>
            </a:pPr>
            <a:endParaRPr lang="sr-Latn-RS" dirty="0"/>
          </a:p>
          <a:p>
            <a:pPr marL="176212" indent="0" algn="just">
              <a:spcBef>
                <a:spcPct val="20000"/>
              </a:spcBef>
              <a:buClr>
                <a:schemeClr val="accent2"/>
              </a:buClr>
            </a:pPr>
            <a:r>
              <a:rPr lang="sr-Latn-RS" sz="1400" dirty="0">
                <a:latin typeface="+mn-lt"/>
              </a:rPr>
              <a:t>Ovaj tip ukrsnica predstavlja začetak drugog koloseka na pruzi, jer ima mnogo veću dužinu, nego standardna ukrsnica za ukrštanje sa zaustavljanjem. </a:t>
            </a:r>
          </a:p>
          <a:p>
            <a:pPr marL="176212" indent="0" algn="just">
              <a:spcBef>
                <a:spcPct val="20000"/>
              </a:spcBef>
              <a:buClr>
                <a:schemeClr val="accent2"/>
              </a:buClr>
            </a:pPr>
            <a:r>
              <a:rPr lang="sr-Latn-RS" sz="1400" dirty="0">
                <a:latin typeface="+mn-lt"/>
              </a:rPr>
              <a:t>Može se generalno konstatovati da dužina ukrsnice za ukrštanje bez zaustavljanja zavisi od brzine kretanja vozova, dužine vozova, dužine zaustavnog puta i od dopuštene nejednovremenosti dolaska vozova iz jednog i drugog smera. </a:t>
            </a:r>
          </a:p>
          <a:p>
            <a:pPr marL="176212" indent="0" algn="just">
              <a:spcBef>
                <a:spcPct val="20000"/>
              </a:spcBef>
              <a:buClr>
                <a:schemeClr val="accent2"/>
              </a:buClr>
            </a:pPr>
            <a:r>
              <a:rPr lang="sr-Latn-RS" sz="1400" dirty="0">
                <a:latin typeface="+mn-lt"/>
              </a:rPr>
              <a:t>U zavisnosti od usvojene nejednovremenosti ulaska i brzina vozova dužina ukrsnice se kreće od 3,0 do 5,0 km. </a:t>
            </a:r>
            <a:endParaRPr lang="hr-HR" sz="1400" dirty="0">
              <a:latin typeface="+mn-lt"/>
            </a:endParaRPr>
          </a:p>
          <a:p>
            <a:pPr marL="461962" indent="-285750" algn="just">
              <a:spcBef>
                <a:spcPct val="20000"/>
              </a:spcBef>
              <a:buClr>
                <a:schemeClr val="accent2"/>
              </a:buClr>
              <a:buFont typeface="Wingdings" panose="05000000000000000000" pitchFamily="2" charset="2"/>
              <a:buChar char="q"/>
            </a:pPr>
            <a:endParaRPr lang="sr-Latn-RS" dirty="0"/>
          </a:p>
        </p:txBody>
      </p:sp>
      <p:sp>
        <p:nvSpPr>
          <p:cNvPr id="4" name="TextBox 6">
            <a:extLst>
              <a:ext uri="{FF2B5EF4-FFF2-40B4-BE49-F238E27FC236}">
                <a16:creationId xmlns:a16="http://schemas.microsoft.com/office/drawing/2014/main" xmlns="" id="{B0860974-A0C5-17EB-CA8F-01471FFF60A4}"/>
              </a:ext>
            </a:extLst>
          </p:cNvPr>
          <p:cNvSpPr txBox="1">
            <a:spLocks noChangeArrowheads="1"/>
          </p:cNvSpPr>
          <p:nvPr/>
        </p:nvSpPr>
        <p:spPr bwMode="auto">
          <a:xfrm>
            <a:off x="588962" y="620688"/>
            <a:ext cx="8375649" cy="135421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a:spAutoFit/>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r>
              <a:rPr lang="pl-PL" altLang="en-US" sz="2600" b="1" dirty="0">
                <a:solidFill>
                  <a:srgbClr val="FFFF00"/>
                </a:solidFill>
                <a:latin typeface="+mn-lt"/>
              </a:rPr>
              <a:t>Tipovi ukrsnica: </a:t>
            </a:r>
            <a:r>
              <a:rPr lang="pl-PL" altLang="en-US" sz="2600" dirty="0">
                <a:solidFill>
                  <a:srgbClr val="FFFF00"/>
                </a:solidFill>
                <a:latin typeface="+mn-lt"/>
              </a:rPr>
              <a:t>Podužne u</a:t>
            </a:r>
            <a:r>
              <a:rPr lang="pl-PL" altLang="en-US" sz="2800" dirty="0">
                <a:solidFill>
                  <a:srgbClr val="FFFF00"/>
                </a:solidFill>
              </a:rPr>
              <a:t>krsnice </a:t>
            </a:r>
          </a:p>
          <a:p>
            <a:pPr eaLnBrk="1" hangingPunct="1"/>
            <a:r>
              <a:rPr lang="pl-PL" altLang="en-US" sz="2800" dirty="0">
                <a:solidFill>
                  <a:srgbClr val="FFFF00"/>
                </a:solidFill>
              </a:rPr>
              <a:t>sa ukrštanjem bez zaustavljanja</a:t>
            </a:r>
            <a:endParaRPr lang="en-US" altLang="en-US" sz="2800" dirty="0">
              <a:solidFill>
                <a:srgbClr val="FFFF00"/>
              </a:solidFill>
            </a:endParaRPr>
          </a:p>
          <a:p>
            <a:pPr eaLnBrk="1" hangingPunct="1"/>
            <a:endParaRPr lang="en-US" altLang="en-US" sz="2600" dirty="0">
              <a:solidFill>
                <a:srgbClr val="FFFF00"/>
              </a:solidFill>
              <a:latin typeface="+mn-lt"/>
            </a:endParaRPr>
          </a:p>
        </p:txBody>
      </p:sp>
      <p:pic>
        <p:nvPicPr>
          <p:cNvPr id="2" name="Picture 1">
            <a:extLst>
              <a:ext uri="{FF2B5EF4-FFF2-40B4-BE49-F238E27FC236}">
                <a16:creationId xmlns:a16="http://schemas.microsoft.com/office/drawing/2014/main" xmlns="" id="{13BCF829-F8C9-0A27-F7A5-F6A638D4C424}"/>
              </a:ext>
            </a:extLst>
          </p:cNvPr>
          <p:cNvPicPr>
            <a:picLocks noChangeAspect="1"/>
          </p:cNvPicPr>
          <p:nvPr/>
        </p:nvPicPr>
        <p:blipFill>
          <a:blip r:embed="rId2" cstate="print">
            <a:extLst>
              <a:ext uri="{28A0092B-C50C-407E-A947-70E740481C1C}">
                <a14:useLocalDpi xmlns:a14="http://schemas.microsoft.com/office/drawing/2010/main" xmlns="" val="0"/>
              </a:ext>
            </a:extLst>
          </a:blip>
          <a:srcRect b="31266"/>
          <a:stretch>
            <a:fillRect/>
          </a:stretch>
        </p:blipFill>
        <p:spPr bwMode="auto">
          <a:xfrm>
            <a:off x="688447" y="3429000"/>
            <a:ext cx="8132025" cy="1080120"/>
          </a:xfrm>
          <a:prstGeom prst="rect">
            <a:avLst/>
          </a:prstGeom>
          <a:noFill/>
          <a:ln>
            <a:noFill/>
          </a:ln>
        </p:spPr>
      </p:pic>
    </p:spTree>
    <p:extLst>
      <p:ext uri="{BB962C8B-B14F-4D97-AF65-F5344CB8AC3E}">
        <p14:creationId xmlns:p14="http://schemas.microsoft.com/office/powerpoint/2010/main" xmlns="" val="2854577435"/>
      </p:ext>
    </p:extLst>
  </p:cSld>
  <p:clrMapOvr>
    <a:masterClrMapping/>
  </p:clrMapOvr>
  <p:transition spd="med"/>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xmlns="" id="{F019EF43-1838-E83D-D3BF-E9FBE74B0F50}"/>
            </a:ext>
          </a:extLst>
        </p:cNvPr>
        <p:cNvGrpSpPr/>
        <p:nvPr/>
      </p:nvGrpSpPr>
      <p:grpSpPr>
        <a:xfrm>
          <a:off x="0" y="0"/>
          <a:ext cx="0" cy="0"/>
          <a:chOff x="0" y="0"/>
          <a:chExt cx="0" cy="0"/>
        </a:xfrm>
      </p:grpSpPr>
      <p:sp>
        <p:nvSpPr>
          <p:cNvPr id="20482" name="Rectangle 3">
            <a:extLst>
              <a:ext uri="{FF2B5EF4-FFF2-40B4-BE49-F238E27FC236}">
                <a16:creationId xmlns:a16="http://schemas.microsoft.com/office/drawing/2014/main" xmlns="" id="{0D39FAD2-D984-F256-6E98-02E6DD50D4FB}"/>
              </a:ext>
            </a:extLst>
          </p:cNvPr>
          <p:cNvSpPr txBox="1">
            <a:spLocks noChangeArrowheads="1"/>
          </p:cNvSpPr>
          <p:nvPr/>
        </p:nvSpPr>
        <p:spPr bwMode="auto">
          <a:xfrm>
            <a:off x="444500" y="1701106"/>
            <a:ext cx="8540942" cy="403215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marL="609600" indent="-433388">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marL="461962" indent="-285750" algn="just">
              <a:spcBef>
                <a:spcPct val="20000"/>
              </a:spcBef>
              <a:buClr>
                <a:schemeClr val="accent2"/>
              </a:buClr>
              <a:buFont typeface="Wingdings" panose="05000000000000000000" pitchFamily="2" charset="2"/>
              <a:buChar char="q"/>
            </a:pPr>
            <a:r>
              <a:rPr lang="sr-Latn-RS" dirty="0"/>
              <a:t>Ponekad nema mogućnosti da se u projektu ostave normalne dužine platoa za ukrsnice na prugama sa velikim usponima ili sa velikim visinskim razlikama. U takvim slučajevima može se odstupiti od klasičnih rešenja i potražiti izlaz u ukrsnicama specijalnog oblika. </a:t>
            </a:r>
          </a:p>
          <a:p>
            <a:pPr marL="461962" indent="-285750" algn="just">
              <a:spcBef>
                <a:spcPct val="20000"/>
              </a:spcBef>
              <a:buClr>
                <a:schemeClr val="accent2"/>
              </a:buClr>
              <a:buFont typeface="Wingdings" panose="05000000000000000000" pitchFamily="2" charset="2"/>
              <a:buChar char="q"/>
            </a:pPr>
            <a:endParaRPr lang="hr-HR" sz="1400" dirty="0">
              <a:latin typeface="+mn-lt"/>
            </a:endParaRPr>
          </a:p>
          <a:p>
            <a:pPr marL="461962" indent="-285750" algn="just">
              <a:spcBef>
                <a:spcPct val="20000"/>
              </a:spcBef>
              <a:buClr>
                <a:schemeClr val="accent2"/>
              </a:buClr>
              <a:buFont typeface="Wingdings" panose="05000000000000000000" pitchFamily="2" charset="2"/>
              <a:buChar char="q"/>
            </a:pPr>
            <a:r>
              <a:rPr lang="sr-Latn-RS" dirty="0">
                <a:solidFill>
                  <a:srgbClr val="FFFF00"/>
                </a:solidFill>
              </a:rPr>
              <a:t>Brdska ukrsnica </a:t>
            </a:r>
            <a:r>
              <a:rPr lang="sr-Latn-RS" dirty="0"/>
              <a:t>- </a:t>
            </a:r>
            <a:r>
              <a:rPr lang="sr-Latn-RS" sz="1700" dirty="0"/>
              <a:t>jedan slepi kolosek koji je skretnicom vezan za glavnu prugu. </a:t>
            </a:r>
          </a:p>
        </p:txBody>
      </p:sp>
      <p:sp>
        <p:nvSpPr>
          <p:cNvPr id="4" name="TextBox 6">
            <a:extLst>
              <a:ext uri="{FF2B5EF4-FFF2-40B4-BE49-F238E27FC236}">
                <a16:creationId xmlns:a16="http://schemas.microsoft.com/office/drawing/2014/main" xmlns="" id="{633B66D9-2587-BDE0-4D35-682CC7A6622D}"/>
              </a:ext>
            </a:extLst>
          </p:cNvPr>
          <p:cNvSpPr txBox="1">
            <a:spLocks noChangeArrowheads="1"/>
          </p:cNvSpPr>
          <p:nvPr/>
        </p:nvSpPr>
        <p:spPr bwMode="auto">
          <a:xfrm>
            <a:off x="588962" y="1095127"/>
            <a:ext cx="8375649" cy="92333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a:spAutoFit/>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r>
              <a:rPr lang="pl-PL" altLang="en-US" sz="2600" b="1" dirty="0">
                <a:solidFill>
                  <a:srgbClr val="FFFF00"/>
                </a:solidFill>
                <a:latin typeface="+mn-lt"/>
              </a:rPr>
              <a:t>Tipovi ukrsnica: </a:t>
            </a:r>
            <a:r>
              <a:rPr lang="pl-PL" altLang="en-US" sz="2600" dirty="0">
                <a:solidFill>
                  <a:srgbClr val="FFFF00"/>
                </a:solidFill>
                <a:latin typeface="+mn-lt"/>
              </a:rPr>
              <a:t>U</a:t>
            </a:r>
            <a:r>
              <a:rPr lang="pl-PL" altLang="en-US" sz="2800" dirty="0">
                <a:solidFill>
                  <a:srgbClr val="FFFF00"/>
                </a:solidFill>
              </a:rPr>
              <a:t>krsnice specijalnog oblika</a:t>
            </a:r>
            <a:endParaRPr lang="en-US" altLang="en-US" sz="2800" dirty="0">
              <a:solidFill>
                <a:srgbClr val="FFFF00"/>
              </a:solidFill>
            </a:endParaRPr>
          </a:p>
          <a:p>
            <a:pPr eaLnBrk="1" hangingPunct="1"/>
            <a:endParaRPr lang="en-US" altLang="en-US" sz="2600" dirty="0">
              <a:solidFill>
                <a:srgbClr val="FFFF00"/>
              </a:solidFill>
              <a:latin typeface="+mn-lt"/>
            </a:endParaRPr>
          </a:p>
        </p:txBody>
      </p:sp>
      <p:pic>
        <p:nvPicPr>
          <p:cNvPr id="2" name="Picture 1">
            <a:extLst>
              <a:ext uri="{FF2B5EF4-FFF2-40B4-BE49-F238E27FC236}">
                <a16:creationId xmlns:a16="http://schemas.microsoft.com/office/drawing/2014/main" xmlns="" id="{FEA1BC06-1BF9-0A4A-9618-E0FC02E76952}"/>
              </a:ext>
            </a:extLst>
          </p:cNvPr>
          <p:cNvPicPr>
            <a:picLocks noChangeAspect="1"/>
          </p:cNvPicPr>
          <p:nvPr/>
        </p:nvPicPr>
        <p:blipFill>
          <a:blip r:embed="rId2" cstate="print">
            <a:extLst>
              <a:ext uri="{28A0092B-C50C-407E-A947-70E740481C1C}">
                <a14:useLocalDpi xmlns:a14="http://schemas.microsoft.com/office/drawing/2010/main" xmlns="" val="0"/>
              </a:ext>
            </a:extLst>
          </a:blip>
          <a:srcRect/>
          <a:stretch>
            <a:fillRect/>
          </a:stretch>
        </p:blipFill>
        <p:spPr bwMode="auto">
          <a:xfrm>
            <a:off x="5040472" y="3501009"/>
            <a:ext cx="3960440" cy="1338535"/>
          </a:xfrm>
          <a:prstGeom prst="rect">
            <a:avLst/>
          </a:prstGeom>
          <a:noFill/>
          <a:ln>
            <a:noFill/>
          </a:ln>
        </p:spPr>
      </p:pic>
      <p:sp>
        <p:nvSpPr>
          <p:cNvPr id="6" name="TextBox 5">
            <a:extLst>
              <a:ext uri="{FF2B5EF4-FFF2-40B4-BE49-F238E27FC236}">
                <a16:creationId xmlns:a16="http://schemas.microsoft.com/office/drawing/2014/main" xmlns="" id="{17922C8E-8187-4FF0-F251-997461168C62}"/>
              </a:ext>
            </a:extLst>
          </p:cNvPr>
          <p:cNvSpPr txBox="1"/>
          <p:nvPr/>
        </p:nvSpPr>
        <p:spPr>
          <a:xfrm>
            <a:off x="827584" y="3501009"/>
            <a:ext cx="3960440" cy="1015663"/>
          </a:xfrm>
          <a:prstGeom prst="rect">
            <a:avLst/>
          </a:prstGeom>
          <a:noFill/>
        </p:spPr>
        <p:txBody>
          <a:bodyPr wrap="square">
            <a:spAutoFit/>
          </a:bodyPr>
          <a:lstStyle/>
          <a:p>
            <a:r>
              <a:rPr lang="sr-Latn-RS" sz="1500" dirty="0">
                <a:latin typeface="+mn-lt"/>
              </a:rPr>
              <a:t>Na taj slepi kolosek mora se skloniti voz iz jednog smera, da bi se mogao propustiti voz iz drugog smera po glavnoj pruzi. </a:t>
            </a:r>
            <a:endParaRPr lang="en-US" sz="1500" dirty="0">
              <a:latin typeface="+mn-lt"/>
            </a:endParaRPr>
          </a:p>
        </p:txBody>
      </p:sp>
      <p:pic>
        <p:nvPicPr>
          <p:cNvPr id="7" name="Picture 6">
            <a:extLst>
              <a:ext uri="{FF2B5EF4-FFF2-40B4-BE49-F238E27FC236}">
                <a16:creationId xmlns:a16="http://schemas.microsoft.com/office/drawing/2014/main" xmlns="" id="{4773AA04-9177-230F-D0A1-4F2AE92FB627}"/>
              </a:ext>
            </a:extLst>
          </p:cNvPr>
          <p:cNvPicPr>
            <a:picLocks noChangeAspect="1"/>
          </p:cNvPicPr>
          <p:nvPr/>
        </p:nvPicPr>
        <p:blipFill>
          <a:blip r:embed="rId3" cstate="print">
            <a:extLst>
              <a:ext uri="{28A0092B-C50C-407E-A947-70E740481C1C}">
                <a14:useLocalDpi xmlns:a14="http://schemas.microsoft.com/office/drawing/2010/main" xmlns="" val="0"/>
              </a:ext>
            </a:extLst>
          </a:blip>
          <a:srcRect/>
          <a:stretch>
            <a:fillRect/>
          </a:stretch>
        </p:blipFill>
        <p:spPr bwMode="auto">
          <a:xfrm>
            <a:off x="5040472" y="5044808"/>
            <a:ext cx="3979694" cy="1696560"/>
          </a:xfrm>
          <a:prstGeom prst="rect">
            <a:avLst/>
          </a:prstGeom>
          <a:noFill/>
          <a:ln>
            <a:noFill/>
          </a:ln>
        </p:spPr>
      </p:pic>
      <p:sp>
        <p:nvSpPr>
          <p:cNvPr id="10" name="TextBox 9">
            <a:extLst>
              <a:ext uri="{FF2B5EF4-FFF2-40B4-BE49-F238E27FC236}">
                <a16:creationId xmlns:a16="http://schemas.microsoft.com/office/drawing/2014/main" xmlns="" id="{3230E479-0763-671E-0986-505EE3BAC884}"/>
              </a:ext>
            </a:extLst>
          </p:cNvPr>
          <p:cNvSpPr txBox="1"/>
          <p:nvPr/>
        </p:nvSpPr>
        <p:spPr>
          <a:xfrm>
            <a:off x="827584" y="5077633"/>
            <a:ext cx="4315471" cy="1015663"/>
          </a:xfrm>
          <a:prstGeom prst="rect">
            <a:avLst/>
          </a:prstGeom>
          <a:noFill/>
        </p:spPr>
        <p:txBody>
          <a:bodyPr wrap="square">
            <a:spAutoFit/>
          </a:bodyPr>
          <a:lstStyle/>
          <a:p>
            <a:r>
              <a:rPr lang="sr-Latn-RS" sz="1500" dirty="0">
                <a:latin typeface="+mn-lt"/>
              </a:rPr>
              <a:t>Da bi se umanjile teškoće pri vraćanju voza sa slepog koloseka mogu se sa glavne pruge odvojiti dva slepa koloseka, koji treba da budu međusobno povezani.</a:t>
            </a:r>
          </a:p>
        </p:txBody>
      </p:sp>
    </p:spTree>
    <p:extLst>
      <p:ext uri="{BB962C8B-B14F-4D97-AF65-F5344CB8AC3E}">
        <p14:creationId xmlns:p14="http://schemas.microsoft.com/office/powerpoint/2010/main" xmlns="" val="2563682023"/>
      </p:ext>
    </p:extLst>
  </p:cSld>
  <p:clrMapOvr>
    <a:masterClrMapping/>
  </p:clrMapOvr>
  <p:transition spd="med"/>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xmlns="" id="{98C258C1-8729-DB41-C531-1DDF410E2D3B}"/>
            </a:ext>
          </a:extLst>
        </p:cNvPr>
        <p:cNvGrpSpPr/>
        <p:nvPr/>
      </p:nvGrpSpPr>
      <p:grpSpPr>
        <a:xfrm>
          <a:off x="0" y="0"/>
          <a:ext cx="0" cy="0"/>
          <a:chOff x="0" y="0"/>
          <a:chExt cx="0" cy="0"/>
        </a:xfrm>
      </p:grpSpPr>
      <p:sp>
        <p:nvSpPr>
          <p:cNvPr id="20482" name="Rectangle 3">
            <a:extLst>
              <a:ext uri="{FF2B5EF4-FFF2-40B4-BE49-F238E27FC236}">
                <a16:creationId xmlns:a16="http://schemas.microsoft.com/office/drawing/2014/main" xmlns="" id="{90D394BF-AD73-4127-AE3D-FCE0442D0805}"/>
              </a:ext>
            </a:extLst>
          </p:cNvPr>
          <p:cNvSpPr txBox="1">
            <a:spLocks noChangeArrowheads="1"/>
          </p:cNvSpPr>
          <p:nvPr/>
        </p:nvSpPr>
        <p:spPr bwMode="auto">
          <a:xfrm>
            <a:off x="444500" y="1701106"/>
            <a:ext cx="8540942" cy="403215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marL="609600" indent="-433388">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marL="461962" indent="-285750" algn="just">
              <a:spcBef>
                <a:spcPct val="20000"/>
              </a:spcBef>
              <a:buClr>
                <a:schemeClr val="accent2"/>
              </a:buClr>
              <a:buFont typeface="Wingdings" panose="05000000000000000000" pitchFamily="2" charset="2"/>
              <a:buChar char="q"/>
            </a:pPr>
            <a:endParaRPr lang="hr-HR" sz="1400" dirty="0">
              <a:latin typeface="+mn-lt"/>
            </a:endParaRPr>
          </a:p>
          <a:p>
            <a:pPr marL="461962" indent="-285750" algn="just">
              <a:spcBef>
                <a:spcPct val="20000"/>
              </a:spcBef>
              <a:buClr>
                <a:schemeClr val="accent2"/>
              </a:buClr>
              <a:buFont typeface="Wingdings" panose="05000000000000000000" pitchFamily="2" charset="2"/>
              <a:buChar char="q"/>
            </a:pPr>
            <a:endParaRPr lang="hr-HR" sz="1400" dirty="0">
              <a:latin typeface="+mn-lt"/>
            </a:endParaRPr>
          </a:p>
          <a:p>
            <a:pPr marL="461962" indent="-285750" algn="just">
              <a:spcBef>
                <a:spcPct val="20000"/>
              </a:spcBef>
              <a:buClr>
                <a:schemeClr val="accent2"/>
              </a:buClr>
              <a:buFont typeface="Wingdings" panose="05000000000000000000" pitchFamily="2" charset="2"/>
              <a:buChar char="q"/>
            </a:pPr>
            <a:endParaRPr lang="hr-HR" sz="1400" dirty="0">
              <a:latin typeface="+mn-lt"/>
            </a:endParaRPr>
          </a:p>
          <a:p>
            <a:pPr marL="461962" indent="-285750" algn="just">
              <a:spcBef>
                <a:spcPct val="20000"/>
              </a:spcBef>
              <a:buClr>
                <a:schemeClr val="accent2"/>
              </a:buClr>
              <a:buFont typeface="Wingdings" panose="05000000000000000000" pitchFamily="2" charset="2"/>
              <a:buChar char="q"/>
            </a:pPr>
            <a:endParaRPr lang="hr-HR" sz="1400" dirty="0">
              <a:latin typeface="+mn-lt"/>
            </a:endParaRPr>
          </a:p>
          <a:p>
            <a:pPr marL="461962" indent="-285750" algn="just">
              <a:spcBef>
                <a:spcPct val="20000"/>
              </a:spcBef>
              <a:buClr>
                <a:schemeClr val="accent2"/>
              </a:buClr>
              <a:buFont typeface="Wingdings" panose="05000000000000000000" pitchFamily="2" charset="2"/>
              <a:buChar char="q"/>
            </a:pPr>
            <a:r>
              <a:rPr lang="sr-Latn-RS" dirty="0">
                <a:solidFill>
                  <a:srgbClr val="FFFF00"/>
                </a:solidFill>
              </a:rPr>
              <a:t>Ukrsnica povratnica </a:t>
            </a:r>
            <a:r>
              <a:rPr lang="sr-Latn-RS" dirty="0"/>
              <a:t>- </a:t>
            </a:r>
            <a:r>
              <a:rPr lang="sr-Latn-RS" sz="1700" dirty="0"/>
              <a:t>na prugama sa velikim visinskim razlikama između tačaka koje treba međusobno povezati. Na ovakvim prugama vuču vozova obavljaju obično jedna lokomotiva na čelu i druga na kraju kompozicije. </a:t>
            </a:r>
          </a:p>
        </p:txBody>
      </p:sp>
      <p:sp>
        <p:nvSpPr>
          <p:cNvPr id="4" name="TextBox 6">
            <a:extLst>
              <a:ext uri="{FF2B5EF4-FFF2-40B4-BE49-F238E27FC236}">
                <a16:creationId xmlns:a16="http://schemas.microsoft.com/office/drawing/2014/main" xmlns="" id="{B6BDB51E-2D9B-D400-2356-72EC7E993777}"/>
              </a:ext>
            </a:extLst>
          </p:cNvPr>
          <p:cNvSpPr txBox="1">
            <a:spLocks noChangeArrowheads="1"/>
          </p:cNvSpPr>
          <p:nvPr/>
        </p:nvSpPr>
        <p:spPr bwMode="auto">
          <a:xfrm>
            <a:off x="588962" y="1095127"/>
            <a:ext cx="8375649" cy="92333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a:spAutoFit/>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r>
              <a:rPr lang="pl-PL" altLang="en-US" sz="2600" b="1" dirty="0">
                <a:solidFill>
                  <a:srgbClr val="FFFF00"/>
                </a:solidFill>
                <a:latin typeface="+mn-lt"/>
              </a:rPr>
              <a:t>Tipovi ukrsnica: </a:t>
            </a:r>
            <a:r>
              <a:rPr lang="pl-PL" altLang="en-US" sz="2600" dirty="0">
                <a:solidFill>
                  <a:srgbClr val="FFFF00"/>
                </a:solidFill>
                <a:latin typeface="+mn-lt"/>
              </a:rPr>
              <a:t>U</a:t>
            </a:r>
            <a:r>
              <a:rPr lang="pl-PL" altLang="en-US" sz="2800" dirty="0">
                <a:solidFill>
                  <a:srgbClr val="FFFF00"/>
                </a:solidFill>
              </a:rPr>
              <a:t>krsnice specijalnog oblika</a:t>
            </a:r>
            <a:endParaRPr lang="en-US" altLang="en-US" sz="2800" dirty="0">
              <a:solidFill>
                <a:srgbClr val="FFFF00"/>
              </a:solidFill>
            </a:endParaRPr>
          </a:p>
          <a:p>
            <a:pPr eaLnBrk="1" hangingPunct="1"/>
            <a:endParaRPr lang="en-US" altLang="en-US" sz="2600" dirty="0">
              <a:solidFill>
                <a:srgbClr val="FFFF00"/>
              </a:solidFill>
              <a:latin typeface="+mn-lt"/>
            </a:endParaRPr>
          </a:p>
        </p:txBody>
      </p:sp>
      <p:sp>
        <p:nvSpPr>
          <p:cNvPr id="6" name="TextBox 5">
            <a:extLst>
              <a:ext uri="{FF2B5EF4-FFF2-40B4-BE49-F238E27FC236}">
                <a16:creationId xmlns:a16="http://schemas.microsoft.com/office/drawing/2014/main" xmlns="" id="{E93DFC7E-1F93-0179-E861-A0181856BECA}"/>
              </a:ext>
            </a:extLst>
          </p:cNvPr>
          <p:cNvSpPr txBox="1"/>
          <p:nvPr/>
        </p:nvSpPr>
        <p:spPr>
          <a:xfrm>
            <a:off x="4355976" y="4869160"/>
            <a:ext cx="4716016" cy="1015663"/>
          </a:xfrm>
          <a:prstGeom prst="rect">
            <a:avLst/>
          </a:prstGeom>
          <a:noFill/>
        </p:spPr>
        <p:txBody>
          <a:bodyPr wrap="square">
            <a:spAutoFit/>
          </a:bodyPr>
          <a:lstStyle/>
          <a:p>
            <a:r>
              <a:rPr lang="sr-Latn-RS" sz="1500" dirty="0">
                <a:latin typeface="+mn-lt"/>
              </a:rPr>
              <a:t>Ovo je vrlo efikasan način za savladjivanje visinske razlike. </a:t>
            </a:r>
          </a:p>
          <a:p>
            <a:r>
              <a:rPr lang="sr-Latn-RS" sz="1500" dirty="0">
                <a:latin typeface="+mn-lt"/>
              </a:rPr>
              <a:t>U eksploataciji ovo se mora smatrati rešenjem po nuždi. </a:t>
            </a:r>
            <a:endParaRPr lang="en-US" sz="1500" dirty="0">
              <a:latin typeface="+mn-lt"/>
            </a:endParaRPr>
          </a:p>
        </p:txBody>
      </p:sp>
      <p:pic>
        <p:nvPicPr>
          <p:cNvPr id="3" name="Picture 2">
            <a:extLst>
              <a:ext uri="{FF2B5EF4-FFF2-40B4-BE49-F238E27FC236}">
                <a16:creationId xmlns:a16="http://schemas.microsoft.com/office/drawing/2014/main" xmlns="" id="{E6102E57-144E-15DE-409D-6AD84B965107}"/>
              </a:ext>
            </a:extLst>
          </p:cNvPr>
          <p:cNvPicPr>
            <a:picLocks noChangeAspect="1"/>
          </p:cNvPicPr>
          <p:nvPr/>
        </p:nvPicPr>
        <p:blipFill>
          <a:blip r:embed="rId2" cstate="print">
            <a:extLst>
              <a:ext uri="{28A0092B-C50C-407E-A947-70E740481C1C}">
                <a14:useLocalDpi xmlns:a14="http://schemas.microsoft.com/office/drawing/2010/main" xmlns="" val="0"/>
              </a:ext>
            </a:extLst>
          </a:blip>
          <a:srcRect/>
          <a:stretch>
            <a:fillRect/>
          </a:stretch>
        </p:blipFill>
        <p:spPr bwMode="auto">
          <a:xfrm>
            <a:off x="611559" y="3717032"/>
            <a:ext cx="3532927" cy="3069589"/>
          </a:xfrm>
          <a:prstGeom prst="rect">
            <a:avLst/>
          </a:prstGeom>
          <a:noFill/>
          <a:ln>
            <a:noFill/>
          </a:ln>
        </p:spPr>
      </p:pic>
      <p:pic>
        <p:nvPicPr>
          <p:cNvPr id="5" name="Picture 4">
            <a:extLst>
              <a:ext uri="{FF2B5EF4-FFF2-40B4-BE49-F238E27FC236}">
                <a16:creationId xmlns:a16="http://schemas.microsoft.com/office/drawing/2014/main" xmlns="" id="{AFB173B9-8413-52DF-EF1B-917E6FBDDA57}"/>
              </a:ext>
            </a:extLst>
          </p:cNvPr>
          <p:cNvPicPr>
            <a:picLocks noChangeAspect="1"/>
          </p:cNvPicPr>
          <p:nvPr/>
        </p:nvPicPr>
        <p:blipFill>
          <a:blip r:embed="rId3" cstate="print">
            <a:extLst>
              <a:ext uri="{28A0092B-C50C-407E-A947-70E740481C1C}">
                <a14:useLocalDpi xmlns:a14="http://schemas.microsoft.com/office/drawing/2010/main" xmlns="" val="0"/>
              </a:ext>
            </a:extLst>
          </a:blip>
          <a:srcRect/>
          <a:stretch>
            <a:fillRect/>
          </a:stretch>
        </p:blipFill>
        <p:spPr bwMode="auto">
          <a:xfrm>
            <a:off x="4381465" y="3866089"/>
            <a:ext cx="4392488" cy="973455"/>
          </a:xfrm>
          <a:prstGeom prst="rect">
            <a:avLst/>
          </a:prstGeom>
          <a:noFill/>
          <a:ln>
            <a:noFill/>
          </a:ln>
        </p:spPr>
      </p:pic>
    </p:spTree>
    <p:extLst>
      <p:ext uri="{BB962C8B-B14F-4D97-AF65-F5344CB8AC3E}">
        <p14:creationId xmlns:p14="http://schemas.microsoft.com/office/powerpoint/2010/main" xmlns="" val="3765259513"/>
      </p:ext>
    </p:extLst>
  </p:cSld>
  <p:clrMapOvr>
    <a:masterClrMapping/>
  </p:clrMapOvr>
  <p:transition spd="med"/>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xmlns="" id="{4C8E05E1-3F9A-1CBB-A779-7A146DE2ECF9}"/>
            </a:ext>
          </a:extLst>
        </p:cNvPr>
        <p:cNvGrpSpPr/>
        <p:nvPr/>
      </p:nvGrpSpPr>
      <p:grpSpPr>
        <a:xfrm>
          <a:off x="0" y="0"/>
          <a:ext cx="0" cy="0"/>
          <a:chOff x="0" y="0"/>
          <a:chExt cx="0" cy="0"/>
        </a:xfrm>
      </p:grpSpPr>
      <p:sp>
        <p:nvSpPr>
          <p:cNvPr id="7" name="Rectangle 3">
            <a:extLst>
              <a:ext uri="{FF2B5EF4-FFF2-40B4-BE49-F238E27FC236}">
                <a16:creationId xmlns:a16="http://schemas.microsoft.com/office/drawing/2014/main" xmlns="" id="{84804D93-3676-2176-80BD-E21F9B687019}"/>
              </a:ext>
            </a:extLst>
          </p:cNvPr>
          <p:cNvSpPr txBox="1">
            <a:spLocks noChangeArrowheads="1"/>
          </p:cNvSpPr>
          <p:nvPr/>
        </p:nvSpPr>
        <p:spPr bwMode="auto">
          <a:xfrm>
            <a:off x="444500" y="1946275"/>
            <a:ext cx="8375650" cy="3714750"/>
          </a:xfrm>
          <a:prstGeom prst="rect">
            <a:avLst/>
          </a:prstGeom>
          <a:noFill/>
          <a:ln w="9525">
            <a:noFill/>
            <a:miter lim="800000"/>
            <a:headEnd/>
            <a:tailEnd/>
          </a:ln>
        </p:spPr>
        <p:txBody>
          <a:bodyPr/>
          <a:lstStyle>
            <a:lvl1pPr marL="433765" indent="-433765" algn="l" rtl="0" eaLnBrk="0" fontAlgn="base" hangingPunct="0">
              <a:spcBef>
                <a:spcPct val="20000"/>
              </a:spcBef>
              <a:spcAft>
                <a:spcPct val="0"/>
              </a:spcAft>
              <a:buClr>
                <a:schemeClr val="accent2"/>
              </a:buClr>
              <a:buFont typeface="Wingdings" pitchFamily="2" charset="2"/>
              <a:buChar char="o"/>
              <a:defRPr sz="2585">
                <a:solidFill>
                  <a:schemeClr val="tx1"/>
                </a:solidFill>
                <a:latin typeface="+mn-lt"/>
                <a:ea typeface="+mn-ea"/>
                <a:cs typeface="+mn-cs"/>
              </a:defRPr>
            </a:lvl1pPr>
            <a:lvl2pPr marL="838221" indent="-402991" algn="l" rtl="0" eaLnBrk="0" fontAlgn="base" hangingPunct="0">
              <a:spcBef>
                <a:spcPct val="20000"/>
              </a:spcBef>
              <a:spcAft>
                <a:spcPct val="0"/>
              </a:spcAft>
              <a:buClr>
                <a:schemeClr val="accent2"/>
              </a:buClr>
              <a:buFont typeface="Wingdings" pitchFamily="2" charset="2"/>
              <a:buChar char="n"/>
              <a:defRPr sz="2215">
                <a:solidFill>
                  <a:schemeClr val="tx1"/>
                </a:solidFill>
                <a:latin typeface="+mn-lt"/>
                <a:cs typeface="+mn-cs"/>
              </a:defRPr>
            </a:lvl2pPr>
            <a:lvl3pPr marL="1204576" indent="-364890" algn="l" rtl="0" eaLnBrk="0" fontAlgn="base" hangingPunct="0">
              <a:spcBef>
                <a:spcPct val="20000"/>
              </a:spcBef>
              <a:spcAft>
                <a:spcPct val="0"/>
              </a:spcAft>
              <a:buClr>
                <a:schemeClr val="accent2"/>
              </a:buClr>
              <a:buFont typeface="Wingdings" pitchFamily="2" charset="2"/>
              <a:buChar char="o"/>
              <a:defRPr sz="1846">
                <a:solidFill>
                  <a:schemeClr val="tx1"/>
                </a:solidFill>
                <a:latin typeface="+mn-lt"/>
                <a:cs typeface="+mn-cs"/>
              </a:defRPr>
            </a:lvl3pPr>
            <a:lvl4pPr marL="1563605" indent="-357563" algn="l" rtl="0" eaLnBrk="0" fontAlgn="base" hangingPunct="0">
              <a:spcBef>
                <a:spcPct val="20000"/>
              </a:spcBef>
              <a:spcAft>
                <a:spcPct val="0"/>
              </a:spcAft>
              <a:buClr>
                <a:schemeClr val="accent2"/>
              </a:buClr>
              <a:buFont typeface="Wingdings" pitchFamily="2" charset="2"/>
              <a:buChar char="n"/>
              <a:defRPr sz="1662">
                <a:solidFill>
                  <a:schemeClr val="tx1"/>
                </a:solidFill>
                <a:latin typeface="+mn-lt"/>
                <a:cs typeface="+mn-cs"/>
              </a:defRPr>
            </a:lvl4pPr>
            <a:lvl5pPr marL="1932891" indent="-367821" algn="l" rtl="0" eaLnBrk="0" fontAlgn="base" hangingPunct="0">
              <a:spcBef>
                <a:spcPct val="25000"/>
              </a:spcBef>
              <a:spcAft>
                <a:spcPct val="0"/>
              </a:spcAft>
              <a:buClr>
                <a:schemeClr val="accent2"/>
              </a:buClr>
              <a:buFont typeface="Wingdings" pitchFamily="2" charset="2"/>
              <a:buChar char="§"/>
              <a:defRPr sz="1662">
                <a:solidFill>
                  <a:schemeClr val="tx1"/>
                </a:solidFill>
                <a:latin typeface="+mn-lt"/>
                <a:cs typeface="+mn-cs"/>
              </a:defRPr>
            </a:lvl5pPr>
            <a:lvl6pPr marL="2354932" indent="-367821" algn="l" rtl="0" fontAlgn="base">
              <a:spcBef>
                <a:spcPct val="25000"/>
              </a:spcBef>
              <a:spcAft>
                <a:spcPct val="0"/>
              </a:spcAft>
              <a:buClr>
                <a:schemeClr val="accent2"/>
              </a:buClr>
              <a:buFont typeface="Wingdings" pitchFamily="2" charset="2"/>
              <a:buChar char="§"/>
              <a:defRPr sz="1662">
                <a:solidFill>
                  <a:schemeClr val="tx1"/>
                </a:solidFill>
                <a:latin typeface="+mn-lt"/>
                <a:cs typeface="+mn-cs"/>
              </a:defRPr>
            </a:lvl6pPr>
            <a:lvl7pPr marL="2776974" indent="-367821" algn="l" rtl="0" fontAlgn="base">
              <a:spcBef>
                <a:spcPct val="25000"/>
              </a:spcBef>
              <a:spcAft>
                <a:spcPct val="0"/>
              </a:spcAft>
              <a:buClr>
                <a:schemeClr val="accent2"/>
              </a:buClr>
              <a:buFont typeface="Wingdings" pitchFamily="2" charset="2"/>
              <a:buChar char="§"/>
              <a:defRPr sz="1662">
                <a:solidFill>
                  <a:schemeClr val="tx1"/>
                </a:solidFill>
                <a:latin typeface="+mn-lt"/>
                <a:cs typeface="+mn-cs"/>
              </a:defRPr>
            </a:lvl7pPr>
            <a:lvl8pPr marL="3199015" indent="-367821" algn="l" rtl="0" fontAlgn="base">
              <a:spcBef>
                <a:spcPct val="25000"/>
              </a:spcBef>
              <a:spcAft>
                <a:spcPct val="0"/>
              </a:spcAft>
              <a:buClr>
                <a:schemeClr val="accent2"/>
              </a:buClr>
              <a:buFont typeface="Wingdings" pitchFamily="2" charset="2"/>
              <a:buChar char="§"/>
              <a:defRPr sz="1662">
                <a:solidFill>
                  <a:schemeClr val="tx1"/>
                </a:solidFill>
                <a:latin typeface="+mn-lt"/>
                <a:cs typeface="+mn-cs"/>
              </a:defRPr>
            </a:lvl8pPr>
            <a:lvl9pPr marL="3621056" indent="-367821" algn="l" rtl="0" fontAlgn="base">
              <a:spcBef>
                <a:spcPct val="25000"/>
              </a:spcBef>
              <a:spcAft>
                <a:spcPct val="0"/>
              </a:spcAft>
              <a:buClr>
                <a:schemeClr val="accent2"/>
              </a:buClr>
              <a:buFont typeface="Wingdings" pitchFamily="2" charset="2"/>
              <a:buChar char="§"/>
              <a:defRPr sz="1662">
                <a:solidFill>
                  <a:schemeClr val="tx1"/>
                </a:solidFill>
                <a:latin typeface="+mn-lt"/>
                <a:cs typeface="+mn-cs"/>
              </a:defRPr>
            </a:lvl9pPr>
          </a:lstStyle>
          <a:p>
            <a:pPr marL="175835" indent="0" algn="just">
              <a:buFont typeface="Wingdings" pitchFamily="2" charset="2"/>
              <a:buNone/>
              <a:defRPr/>
            </a:pPr>
            <a:r>
              <a:rPr lang="en-US" altLang="sr-Latn-RS" sz="1600" kern="0" dirty="0"/>
              <a:t>S</a:t>
            </a:r>
            <a:r>
              <a:rPr lang="sr-Latn-RS" altLang="sr-Latn-RS" sz="1600" kern="0" dirty="0"/>
              <a:t>lužbeno mesto na dvokolosečnoj pruzi koje služi za preticanje (mimoilaženje) vozova. Mimoilaznica mora imati pored dva glavna prolazna koloseka bar još jedan kolosek, a obično dva koloseka obostrano vezana. Osim toga mimoilaznica ima signalno-sigurnosna postrojenja za osiguranje i sredstva veze. Mimoilaznica može obavljati saobraćaj lokalnih putnika i prtljaga.</a:t>
            </a:r>
          </a:p>
        </p:txBody>
      </p:sp>
      <p:sp>
        <p:nvSpPr>
          <p:cNvPr id="19459" name="Rectangle 2">
            <a:extLst>
              <a:ext uri="{FF2B5EF4-FFF2-40B4-BE49-F238E27FC236}">
                <a16:creationId xmlns:a16="http://schemas.microsoft.com/office/drawing/2014/main" xmlns="" id="{CDED033E-F452-B127-FFF1-678DCB1167E3}"/>
              </a:ext>
            </a:extLst>
          </p:cNvPr>
          <p:cNvSpPr>
            <a:spLocks noGrp="1" noChangeArrowheads="1"/>
          </p:cNvSpPr>
          <p:nvPr>
            <p:ph type="title"/>
          </p:nvPr>
        </p:nvSpPr>
        <p:spPr>
          <a:xfrm>
            <a:off x="377825" y="260350"/>
            <a:ext cx="8001000" cy="1216025"/>
          </a:xfrm>
        </p:spPr>
        <p:txBody>
          <a:bodyPr/>
          <a:lstStyle/>
          <a:p>
            <a:r>
              <a:rPr lang="sr-Latn-RS" altLang="en-US" sz="3200" b="1" dirty="0">
                <a:solidFill>
                  <a:srgbClr val="FFFF00"/>
                </a:solidFill>
              </a:rPr>
              <a:t>MIMOILAZNICE</a:t>
            </a:r>
            <a:endParaRPr lang="en-US" altLang="en-US" sz="3200" b="1" dirty="0">
              <a:solidFill>
                <a:srgbClr val="FFFF00"/>
              </a:solidFill>
            </a:endParaRPr>
          </a:p>
        </p:txBody>
      </p:sp>
      <p:sp>
        <p:nvSpPr>
          <p:cNvPr id="2" name="Rectangle 1">
            <a:extLst>
              <a:ext uri="{FF2B5EF4-FFF2-40B4-BE49-F238E27FC236}">
                <a16:creationId xmlns:a16="http://schemas.microsoft.com/office/drawing/2014/main" xmlns="" id="{E0A7460F-E836-2553-FDB0-F6C4C1BA34D2}"/>
              </a:ext>
            </a:extLst>
          </p:cNvPr>
          <p:cNvSpPr/>
          <p:nvPr/>
        </p:nvSpPr>
        <p:spPr>
          <a:xfrm>
            <a:off x="531813" y="1916683"/>
            <a:ext cx="8375650" cy="1656333"/>
          </a:xfrm>
          <a:prstGeom prst="rect">
            <a:avLst/>
          </a:prstGeom>
          <a:noFill/>
          <a:ln>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pic>
        <p:nvPicPr>
          <p:cNvPr id="3" name="Picture 3">
            <a:extLst>
              <a:ext uri="{FF2B5EF4-FFF2-40B4-BE49-F238E27FC236}">
                <a16:creationId xmlns:a16="http://schemas.microsoft.com/office/drawing/2014/main" xmlns="" id="{1F538E21-7186-AFCE-FC4D-44F959C816EB}"/>
              </a:ext>
            </a:extLst>
          </p:cNvPr>
          <p:cNvPicPr>
            <a:picLocks noChangeAspect="1"/>
          </p:cNvPicPr>
          <p:nvPr/>
        </p:nvPicPr>
        <p:blipFill>
          <a:blip r:embed="rId2" cstate="print">
            <a:extLst>
              <a:ext uri="{28A0092B-C50C-407E-A947-70E740481C1C}">
                <a14:useLocalDpi xmlns:a14="http://schemas.microsoft.com/office/drawing/2010/main" xmlns="" val="0"/>
              </a:ext>
            </a:extLst>
          </a:blip>
          <a:srcRect/>
          <a:stretch>
            <a:fillRect/>
          </a:stretch>
        </p:blipFill>
        <p:spPr bwMode="auto">
          <a:xfrm>
            <a:off x="588963" y="4475163"/>
            <a:ext cx="8208962" cy="96678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Tree>
    <p:extLst>
      <p:ext uri="{BB962C8B-B14F-4D97-AF65-F5344CB8AC3E}">
        <p14:creationId xmlns:p14="http://schemas.microsoft.com/office/powerpoint/2010/main" xmlns="" val="2669184491"/>
      </p:ext>
    </p:extLst>
  </p:cSld>
  <p:clrMapOvr>
    <a:masterClrMapping/>
  </p:clrMapOvr>
  <p:transition spd="med"/>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xmlns="" id="{77E29969-D190-9451-07AA-92730CA8E118}"/>
            </a:ext>
          </a:extLst>
        </p:cNvPr>
        <p:cNvGrpSpPr/>
        <p:nvPr/>
      </p:nvGrpSpPr>
      <p:grpSpPr>
        <a:xfrm>
          <a:off x="0" y="0"/>
          <a:ext cx="0" cy="0"/>
          <a:chOff x="0" y="0"/>
          <a:chExt cx="0" cy="0"/>
        </a:xfrm>
      </p:grpSpPr>
      <p:sp>
        <p:nvSpPr>
          <p:cNvPr id="20482" name="Rectangle 3">
            <a:extLst>
              <a:ext uri="{FF2B5EF4-FFF2-40B4-BE49-F238E27FC236}">
                <a16:creationId xmlns:a16="http://schemas.microsoft.com/office/drawing/2014/main" xmlns="" id="{20A989CA-E65D-75E3-1F53-CEC10F820773}"/>
              </a:ext>
            </a:extLst>
          </p:cNvPr>
          <p:cNvSpPr txBox="1">
            <a:spLocks noChangeArrowheads="1"/>
          </p:cNvSpPr>
          <p:nvPr/>
        </p:nvSpPr>
        <p:spPr bwMode="auto">
          <a:xfrm>
            <a:off x="444500" y="1989138"/>
            <a:ext cx="8375648" cy="3096046"/>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marL="609600" indent="-433388">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marL="461962" indent="-285750" algn="just">
              <a:spcBef>
                <a:spcPct val="20000"/>
              </a:spcBef>
              <a:buClr>
                <a:schemeClr val="accent2"/>
              </a:buClr>
              <a:buFont typeface="Wingdings" panose="05000000000000000000" pitchFamily="2" charset="2"/>
              <a:buChar char="q"/>
            </a:pPr>
            <a:r>
              <a:rPr lang="sr-Latn-RS" sz="1600" dirty="0">
                <a:latin typeface="+mn-lt"/>
              </a:rPr>
              <a:t>Potreba za preticanjem vozova na dvokolosečnim prugama proizlazi iz razlike u tehničkim brzinama uzastopnih vozova i uslova saobraćaja vozova.</a:t>
            </a:r>
          </a:p>
          <a:p>
            <a:pPr marL="461962" indent="-285750" algn="just">
              <a:spcBef>
                <a:spcPct val="20000"/>
              </a:spcBef>
              <a:buClr>
                <a:schemeClr val="accent2"/>
              </a:buClr>
              <a:buFont typeface="Wingdings" panose="05000000000000000000" pitchFamily="2" charset="2"/>
              <a:buChar char="q"/>
            </a:pPr>
            <a:endParaRPr lang="sr-Latn-RS" sz="1600" dirty="0">
              <a:latin typeface="+mn-lt"/>
            </a:endParaRPr>
          </a:p>
          <a:p>
            <a:pPr marL="461962" indent="-285750">
              <a:spcBef>
                <a:spcPct val="20000"/>
              </a:spcBef>
              <a:buClr>
                <a:schemeClr val="accent2"/>
              </a:buClr>
              <a:buFont typeface="Wingdings" panose="05000000000000000000" pitchFamily="2" charset="2"/>
              <a:buChar char="q"/>
            </a:pPr>
            <a:r>
              <a:rPr lang="sr-Latn-RS" altLang="en-US" sz="1600" dirty="0">
                <a:latin typeface="Verdana" panose="020B0604030504040204" pitchFamily="34" charset="0"/>
              </a:rPr>
              <a:t>Slično kao ukrsnica na jednokolosečnoj pruzi i mimoilaznica na dvokolosečnoj pruzi nepovoljno utiče na komercijalnu brzinu i vremena putovanja vozova, robe i putnika. S obzirom na to i ona izaziva odredjeno povećanje troškova eksploatacije. Stoga treba projektovati najmanji broj stvarno neophodnih mimoilaznica.</a:t>
            </a:r>
          </a:p>
          <a:p>
            <a:pPr marL="461962" indent="-285750">
              <a:spcBef>
                <a:spcPct val="20000"/>
              </a:spcBef>
              <a:buClr>
                <a:schemeClr val="accent2"/>
              </a:buClr>
              <a:buFont typeface="Wingdings" panose="05000000000000000000" pitchFamily="2" charset="2"/>
              <a:buChar char="q"/>
            </a:pPr>
            <a:endParaRPr lang="sr-Latn-RS" altLang="en-US" sz="1600" dirty="0">
              <a:latin typeface="Verdana" panose="020B0604030504040204" pitchFamily="34" charset="0"/>
            </a:endParaRPr>
          </a:p>
          <a:p>
            <a:pPr marL="461962" indent="-285750">
              <a:spcBef>
                <a:spcPct val="20000"/>
              </a:spcBef>
              <a:buClr>
                <a:schemeClr val="accent2"/>
              </a:buClr>
              <a:buFont typeface="Wingdings" panose="05000000000000000000" pitchFamily="2" charset="2"/>
              <a:buChar char="q"/>
            </a:pPr>
            <a:r>
              <a:rPr lang="sr-Latn-RS" altLang="en-US" sz="1600" dirty="0">
                <a:latin typeface="Verdana" panose="020B0604030504040204" pitchFamily="34" charset="0"/>
              </a:rPr>
              <a:t>Položaj mimoilaznica na dvokolosečnoj pruzi odredjuje se na sličan način kao i položaj ukrsnica na jednokolosečnoj pruzi. Izvesna razlika ipak postoji, jer dvokolosečna pruga ima mnogo veću propusnu moć, koja retko dolazi u pitanje. S obzirom na to pri izboru mesta za mimoilaznicu mogu se u većoj meri uzeti u obzir lokalni uslovi. </a:t>
            </a:r>
          </a:p>
          <a:p>
            <a:pPr marL="176212" indent="0">
              <a:spcBef>
                <a:spcPct val="20000"/>
              </a:spcBef>
              <a:buClr>
                <a:schemeClr val="accent2"/>
              </a:buClr>
            </a:pPr>
            <a:endParaRPr lang="sr-Latn-RS" altLang="en-US" sz="1600" dirty="0">
              <a:solidFill>
                <a:schemeClr val="tx2"/>
              </a:solidFill>
              <a:latin typeface="Verdana" panose="020B0604030504040204" pitchFamily="34" charset="0"/>
            </a:endParaRPr>
          </a:p>
          <a:p>
            <a:pPr marL="509588" indent="0">
              <a:spcBef>
                <a:spcPct val="20000"/>
              </a:spcBef>
              <a:buClr>
                <a:schemeClr val="accent2"/>
              </a:buClr>
            </a:pPr>
            <a:r>
              <a:rPr lang="sr-Latn-RS" altLang="en-US" sz="1600" dirty="0">
                <a:solidFill>
                  <a:schemeClr val="tx2"/>
                </a:solidFill>
                <a:latin typeface="Verdana" panose="020B0604030504040204" pitchFamily="34" charset="0"/>
              </a:rPr>
              <a:t>Položaj mimoilaznice može se odrediti nešto slobodnije nego položaj ukrsnice.</a:t>
            </a:r>
          </a:p>
        </p:txBody>
      </p:sp>
      <p:sp>
        <p:nvSpPr>
          <p:cNvPr id="20484" name="TextBox 6">
            <a:extLst>
              <a:ext uri="{FF2B5EF4-FFF2-40B4-BE49-F238E27FC236}">
                <a16:creationId xmlns:a16="http://schemas.microsoft.com/office/drawing/2014/main" xmlns="" id="{D67657D6-150F-ADCB-59F7-923151F00D8F}"/>
              </a:ext>
            </a:extLst>
          </p:cNvPr>
          <p:cNvSpPr txBox="1">
            <a:spLocks noChangeArrowheads="1"/>
          </p:cNvSpPr>
          <p:nvPr/>
        </p:nvSpPr>
        <p:spPr bwMode="auto">
          <a:xfrm>
            <a:off x="588962" y="1023119"/>
            <a:ext cx="8375649" cy="46166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a:spAutoFit/>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r>
              <a:rPr lang="pl-PL" altLang="en-US" sz="2400" b="1" dirty="0">
                <a:solidFill>
                  <a:srgbClr val="FFFF00"/>
                </a:solidFill>
                <a:latin typeface="+mn-lt"/>
              </a:rPr>
              <a:t>Zadatak mimoilaznica, broj i položaj na mreži</a:t>
            </a:r>
            <a:endParaRPr lang="en-US" altLang="en-US" sz="2400" dirty="0">
              <a:solidFill>
                <a:srgbClr val="FFFF00"/>
              </a:solidFill>
              <a:latin typeface="+mn-lt"/>
            </a:endParaRPr>
          </a:p>
        </p:txBody>
      </p:sp>
      <p:sp>
        <p:nvSpPr>
          <p:cNvPr id="3" name="Rectangle 2">
            <a:extLst>
              <a:ext uri="{FF2B5EF4-FFF2-40B4-BE49-F238E27FC236}">
                <a16:creationId xmlns:a16="http://schemas.microsoft.com/office/drawing/2014/main" xmlns="" id="{8AF76383-63EA-AD39-8A80-FAC2BC3B3329}"/>
              </a:ext>
            </a:extLst>
          </p:cNvPr>
          <p:cNvSpPr/>
          <p:nvPr/>
        </p:nvSpPr>
        <p:spPr>
          <a:xfrm>
            <a:off x="899592" y="6093296"/>
            <a:ext cx="7488832" cy="720080"/>
          </a:xfrm>
          <a:prstGeom prst="rect">
            <a:avLst/>
          </a:prstGeom>
          <a:noFill/>
          <a:ln>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Tree>
    <p:extLst>
      <p:ext uri="{BB962C8B-B14F-4D97-AF65-F5344CB8AC3E}">
        <p14:creationId xmlns:p14="http://schemas.microsoft.com/office/powerpoint/2010/main" xmlns="" val="3002400657"/>
      </p:ext>
    </p:extLst>
  </p:cSld>
  <p:clrMapOvr>
    <a:masterClrMapping/>
  </p:clrMapOvr>
  <p:transition spd="med"/>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xmlns="" id="{D665A9E0-D6C1-07F2-C38A-463660F79F52}"/>
            </a:ext>
          </a:extLst>
        </p:cNvPr>
        <p:cNvGrpSpPr/>
        <p:nvPr/>
      </p:nvGrpSpPr>
      <p:grpSpPr>
        <a:xfrm>
          <a:off x="0" y="0"/>
          <a:ext cx="0" cy="0"/>
          <a:chOff x="0" y="0"/>
          <a:chExt cx="0" cy="0"/>
        </a:xfrm>
      </p:grpSpPr>
      <p:sp>
        <p:nvSpPr>
          <p:cNvPr id="20482" name="Rectangle 3">
            <a:extLst>
              <a:ext uri="{FF2B5EF4-FFF2-40B4-BE49-F238E27FC236}">
                <a16:creationId xmlns:a16="http://schemas.microsoft.com/office/drawing/2014/main" xmlns="" id="{DB0AD842-B4F6-643B-A1F4-5D4A70505627}"/>
              </a:ext>
            </a:extLst>
          </p:cNvPr>
          <p:cNvSpPr txBox="1">
            <a:spLocks noChangeArrowheads="1"/>
          </p:cNvSpPr>
          <p:nvPr/>
        </p:nvSpPr>
        <p:spPr bwMode="auto">
          <a:xfrm>
            <a:off x="444500" y="1845122"/>
            <a:ext cx="8159948" cy="403215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marL="609600" indent="-433388">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marL="176212" indent="0" algn="just">
              <a:spcBef>
                <a:spcPct val="20000"/>
              </a:spcBef>
              <a:buClr>
                <a:schemeClr val="accent2"/>
              </a:buClr>
            </a:pPr>
            <a:r>
              <a:rPr lang="sr-Latn-RS" sz="1600" dirty="0">
                <a:latin typeface="+mn-lt"/>
              </a:rPr>
              <a:t>Glavna postrojenja mimoilaznica sastoje se od koloseka. kolosečnih veza, signalno-sigurnosnih i teiekomunikacionih postrojenja, službene zgrade i perona. Normalno je za svaki smer potreban poseban obilazni kolosek.</a:t>
            </a:r>
          </a:p>
          <a:p>
            <a:pPr marL="176212" indent="0" algn="just">
              <a:spcBef>
                <a:spcPct val="20000"/>
              </a:spcBef>
              <a:buClr>
                <a:schemeClr val="accent2"/>
              </a:buClr>
            </a:pPr>
            <a:endParaRPr lang="sr-Latn-RS" sz="1600" dirty="0">
              <a:latin typeface="+mn-lt"/>
            </a:endParaRPr>
          </a:p>
          <a:p>
            <a:pPr marL="461962" indent="-285750" algn="just">
              <a:spcBef>
                <a:spcPct val="20000"/>
              </a:spcBef>
              <a:buClr>
                <a:schemeClr val="accent2"/>
              </a:buClr>
              <a:buFont typeface="Wingdings" panose="05000000000000000000" pitchFamily="2" charset="2"/>
              <a:buChar char="q"/>
            </a:pPr>
            <a:r>
              <a:rPr lang="sr-Latn-RS" dirty="0">
                <a:latin typeface="+mn-lt"/>
              </a:rPr>
              <a:t>Obilazni koloseci moraju imati korisnu dužinu koja odgovara dužini vozova na pruzi. Ovi koloseci mogu da budu rasporedjeni na jedan od sledeća dva načina:</a:t>
            </a:r>
          </a:p>
          <a:p>
            <a:pPr marL="461962" indent="-285750" algn="just">
              <a:spcBef>
                <a:spcPct val="20000"/>
              </a:spcBef>
              <a:buClr>
                <a:schemeClr val="accent2"/>
              </a:buClr>
              <a:buFont typeface="Wingdings" panose="05000000000000000000" pitchFamily="2" charset="2"/>
              <a:buChar char="q"/>
            </a:pPr>
            <a:endParaRPr lang="sr-Latn-RS" dirty="0"/>
          </a:p>
        </p:txBody>
      </p:sp>
      <p:sp>
        <p:nvSpPr>
          <p:cNvPr id="3" name="Rectangle 2">
            <a:extLst>
              <a:ext uri="{FF2B5EF4-FFF2-40B4-BE49-F238E27FC236}">
                <a16:creationId xmlns:a16="http://schemas.microsoft.com/office/drawing/2014/main" xmlns="" id="{FC059560-EA20-8EA1-C523-930A0042611D}"/>
              </a:ext>
            </a:extLst>
          </p:cNvPr>
          <p:cNvSpPr/>
          <p:nvPr/>
        </p:nvSpPr>
        <p:spPr>
          <a:xfrm>
            <a:off x="531813" y="1844675"/>
            <a:ext cx="8159948" cy="864245"/>
          </a:xfrm>
          <a:prstGeom prst="rect">
            <a:avLst/>
          </a:prstGeom>
          <a:noFill/>
          <a:ln>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9" name="TextBox 8">
            <a:extLst>
              <a:ext uri="{FF2B5EF4-FFF2-40B4-BE49-F238E27FC236}">
                <a16:creationId xmlns:a16="http://schemas.microsoft.com/office/drawing/2014/main" xmlns="" id="{649DD0C3-C594-3433-B11F-AAE52DB27B41}"/>
              </a:ext>
            </a:extLst>
          </p:cNvPr>
          <p:cNvSpPr txBox="1"/>
          <p:nvPr/>
        </p:nvSpPr>
        <p:spPr>
          <a:xfrm>
            <a:off x="2286000" y="4738069"/>
            <a:ext cx="4572000" cy="369332"/>
          </a:xfrm>
          <a:prstGeom prst="rect">
            <a:avLst/>
          </a:prstGeom>
          <a:noFill/>
        </p:spPr>
        <p:txBody>
          <a:bodyPr wrap="square">
            <a:spAutoFit/>
          </a:bodyPr>
          <a:lstStyle/>
          <a:p>
            <a:pPr marL="463550" indent="0" algn="ctr">
              <a:spcBef>
                <a:spcPct val="20000"/>
              </a:spcBef>
              <a:buClr>
                <a:schemeClr val="accent2"/>
              </a:buClr>
            </a:pPr>
            <a:r>
              <a:rPr lang="hr-HR" sz="1800" dirty="0">
                <a:latin typeface="+mn-lt"/>
              </a:rPr>
              <a:t>Klasična mimoilaznica</a:t>
            </a:r>
          </a:p>
        </p:txBody>
      </p:sp>
      <p:pic>
        <p:nvPicPr>
          <p:cNvPr id="10" name="Picture 9">
            <a:extLst>
              <a:ext uri="{FF2B5EF4-FFF2-40B4-BE49-F238E27FC236}">
                <a16:creationId xmlns:a16="http://schemas.microsoft.com/office/drawing/2014/main" xmlns="" id="{7379E12C-5999-79F5-6F8C-2685479907DB}"/>
              </a:ext>
            </a:extLst>
          </p:cNvPr>
          <p:cNvPicPr>
            <a:picLocks noChangeAspect="1"/>
          </p:cNvPicPr>
          <p:nvPr/>
        </p:nvPicPr>
        <p:blipFill>
          <a:blip r:embed="rId2" cstate="print">
            <a:extLst>
              <a:ext uri="{28A0092B-C50C-407E-A947-70E740481C1C}">
                <a14:useLocalDpi xmlns:a14="http://schemas.microsoft.com/office/drawing/2010/main" xmlns="" val="0"/>
              </a:ext>
            </a:extLst>
          </a:blip>
          <a:srcRect l="18114" r="69731" b="14954"/>
          <a:stretch>
            <a:fillRect/>
          </a:stretch>
        </p:blipFill>
        <p:spPr bwMode="auto">
          <a:xfrm rot="5400000">
            <a:off x="4251820" y="621485"/>
            <a:ext cx="719932" cy="7398567"/>
          </a:xfrm>
          <a:prstGeom prst="rect">
            <a:avLst/>
          </a:prstGeom>
          <a:noFill/>
          <a:ln>
            <a:noFill/>
          </a:ln>
        </p:spPr>
      </p:pic>
      <p:pic>
        <p:nvPicPr>
          <p:cNvPr id="11" name="Picture 10">
            <a:extLst>
              <a:ext uri="{FF2B5EF4-FFF2-40B4-BE49-F238E27FC236}">
                <a16:creationId xmlns:a16="http://schemas.microsoft.com/office/drawing/2014/main" xmlns="" id="{03414181-1877-5D50-A0CD-445ACD660202}"/>
              </a:ext>
            </a:extLst>
          </p:cNvPr>
          <p:cNvPicPr>
            <a:picLocks noChangeAspect="1"/>
          </p:cNvPicPr>
          <p:nvPr/>
        </p:nvPicPr>
        <p:blipFill>
          <a:blip r:embed="rId2" cstate="print">
            <a:extLst>
              <a:ext uri="{28A0092B-C50C-407E-A947-70E740481C1C}">
                <a14:useLocalDpi xmlns:a14="http://schemas.microsoft.com/office/drawing/2010/main" xmlns="" val="0"/>
              </a:ext>
            </a:extLst>
          </a:blip>
          <a:srcRect l="32703" r="53416"/>
          <a:stretch>
            <a:fillRect/>
          </a:stretch>
        </p:blipFill>
        <p:spPr bwMode="auto">
          <a:xfrm rot="5400000">
            <a:off x="4182424" y="1383660"/>
            <a:ext cx="822130" cy="8699498"/>
          </a:xfrm>
          <a:prstGeom prst="rect">
            <a:avLst/>
          </a:prstGeom>
          <a:noFill/>
          <a:ln>
            <a:noFill/>
          </a:ln>
        </p:spPr>
      </p:pic>
      <p:sp>
        <p:nvSpPr>
          <p:cNvPr id="12" name="TextBox 11">
            <a:extLst>
              <a:ext uri="{FF2B5EF4-FFF2-40B4-BE49-F238E27FC236}">
                <a16:creationId xmlns:a16="http://schemas.microsoft.com/office/drawing/2014/main" xmlns="" id="{4BE4652B-1A93-7CF7-1D45-185086B23734}"/>
              </a:ext>
            </a:extLst>
          </p:cNvPr>
          <p:cNvSpPr txBox="1"/>
          <p:nvPr/>
        </p:nvSpPr>
        <p:spPr>
          <a:xfrm>
            <a:off x="2286000" y="6228020"/>
            <a:ext cx="4572000" cy="369332"/>
          </a:xfrm>
          <a:prstGeom prst="rect">
            <a:avLst/>
          </a:prstGeom>
          <a:noFill/>
        </p:spPr>
        <p:txBody>
          <a:bodyPr wrap="square">
            <a:spAutoFit/>
          </a:bodyPr>
          <a:lstStyle/>
          <a:p>
            <a:pPr marL="463550" indent="0" algn="ctr">
              <a:spcBef>
                <a:spcPct val="20000"/>
              </a:spcBef>
              <a:buClr>
                <a:schemeClr val="accent2"/>
              </a:buClr>
            </a:pPr>
            <a:r>
              <a:rPr lang="hr-HR" sz="1800" dirty="0">
                <a:latin typeface="+mn-lt"/>
              </a:rPr>
              <a:t>Razvučena mimoilaznica</a:t>
            </a:r>
          </a:p>
        </p:txBody>
      </p:sp>
      <p:sp>
        <p:nvSpPr>
          <p:cNvPr id="13" name="TextBox 6">
            <a:extLst>
              <a:ext uri="{FF2B5EF4-FFF2-40B4-BE49-F238E27FC236}">
                <a16:creationId xmlns:a16="http://schemas.microsoft.com/office/drawing/2014/main" xmlns="" id="{C1B1242F-135C-692D-2D4E-EDE2BBF62FCD}"/>
              </a:ext>
            </a:extLst>
          </p:cNvPr>
          <p:cNvSpPr txBox="1">
            <a:spLocks noChangeArrowheads="1"/>
          </p:cNvSpPr>
          <p:nvPr/>
        </p:nvSpPr>
        <p:spPr bwMode="auto">
          <a:xfrm>
            <a:off x="588962" y="1023119"/>
            <a:ext cx="8375649" cy="46166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a:spAutoFit/>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r>
              <a:rPr lang="pl-PL" altLang="en-US" sz="2400" b="1" dirty="0">
                <a:solidFill>
                  <a:srgbClr val="FFFF00"/>
                </a:solidFill>
                <a:latin typeface="+mn-lt"/>
              </a:rPr>
              <a:t>Glavna postrojenja i oblik mimoilaznica</a:t>
            </a:r>
            <a:endParaRPr lang="en-US" altLang="en-US" sz="2400" dirty="0">
              <a:solidFill>
                <a:srgbClr val="FFFF00"/>
              </a:solidFill>
              <a:latin typeface="+mn-lt"/>
            </a:endParaRPr>
          </a:p>
        </p:txBody>
      </p:sp>
    </p:spTree>
    <p:extLst>
      <p:ext uri="{BB962C8B-B14F-4D97-AF65-F5344CB8AC3E}">
        <p14:creationId xmlns:p14="http://schemas.microsoft.com/office/powerpoint/2010/main" xmlns="" val="2789316554"/>
      </p:ext>
    </p:extLst>
  </p:cSld>
  <p:clrMapOvr>
    <a:masterClrMapping/>
  </p:clrMapOvr>
  <p:transition spd="med"/>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xmlns="" id="{6C49A166-02E3-18B3-4A14-8D4840E35E62}"/>
            </a:ext>
          </a:extLst>
        </p:cNvPr>
        <p:cNvGrpSpPr/>
        <p:nvPr/>
      </p:nvGrpSpPr>
      <p:grpSpPr>
        <a:xfrm>
          <a:off x="0" y="0"/>
          <a:ext cx="0" cy="0"/>
          <a:chOff x="0" y="0"/>
          <a:chExt cx="0" cy="0"/>
        </a:xfrm>
      </p:grpSpPr>
      <p:sp>
        <p:nvSpPr>
          <p:cNvPr id="20482" name="Rectangle 3">
            <a:extLst>
              <a:ext uri="{FF2B5EF4-FFF2-40B4-BE49-F238E27FC236}">
                <a16:creationId xmlns:a16="http://schemas.microsoft.com/office/drawing/2014/main" xmlns="" id="{51A9B9F4-5BFD-18C7-BA4B-87266574B0A9}"/>
              </a:ext>
            </a:extLst>
          </p:cNvPr>
          <p:cNvSpPr txBox="1">
            <a:spLocks noChangeArrowheads="1"/>
          </p:cNvSpPr>
          <p:nvPr/>
        </p:nvSpPr>
        <p:spPr bwMode="auto">
          <a:xfrm>
            <a:off x="444500" y="1845122"/>
            <a:ext cx="8159948" cy="403215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marL="609600" indent="-433388">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marL="176212" indent="0" algn="just">
              <a:spcBef>
                <a:spcPct val="20000"/>
              </a:spcBef>
              <a:buClr>
                <a:schemeClr val="accent2"/>
              </a:buClr>
            </a:pPr>
            <a:r>
              <a:rPr lang="sr-Latn-RS" sz="1600" dirty="0">
                <a:latin typeface="+mn-lt"/>
              </a:rPr>
              <a:t>Mimoilaznica treba da ima bar jednu prostu kolosečnu vezu za prelaz sa pravilnog na nepravilni kolosek. U sistemu osiguranja sa elektro mehaničkom ili elektrodinamičkom zavisnošću mimoilaznica moze imati dve proste kolosečne veze ili jednu dvostruku kolosečnu vezu koje omogućuju prelaz sa pravilnog na nepravilni kolosek. </a:t>
            </a:r>
          </a:p>
          <a:p>
            <a:pPr marL="176212" indent="0" algn="just">
              <a:spcBef>
                <a:spcPct val="20000"/>
              </a:spcBef>
              <a:buClr>
                <a:schemeClr val="accent2"/>
              </a:buClr>
            </a:pPr>
            <a:endParaRPr lang="sr-Latn-RS" sz="1600" dirty="0">
              <a:latin typeface="+mn-lt"/>
            </a:endParaRPr>
          </a:p>
          <a:p>
            <a:pPr marL="176212" indent="0" algn="just">
              <a:spcBef>
                <a:spcPct val="20000"/>
              </a:spcBef>
              <a:buClr>
                <a:schemeClr val="accent2"/>
              </a:buClr>
            </a:pPr>
            <a:endParaRPr lang="sr-Latn-RS" sz="1600" dirty="0">
              <a:latin typeface="+mn-lt"/>
            </a:endParaRPr>
          </a:p>
          <a:p>
            <a:pPr marL="176212" indent="0" algn="just">
              <a:spcBef>
                <a:spcPct val="20000"/>
              </a:spcBef>
              <a:buClr>
                <a:schemeClr val="accent2"/>
              </a:buClr>
            </a:pPr>
            <a:endParaRPr lang="sr-Latn-RS" sz="1600" dirty="0">
              <a:latin typeface="+mn-lt"/>
            </a:endParaRPr>
          </a:p>
          <a:p>
            <a:pPr marL="176212" indent="0" algn="just">
              <a:spcBef>
                <a:spcPct val="20000"/>
              </a:spcBef>
              <a:buClr>
                <a:schemeClr val="accent2"/>
              </a:buClr>
            </a:pPr>
            <a:endParaRPr lang="sr-Latn-RS" sz="1600" dirty="0">
              <a:latin typeface="+mn-lt"/>
            </a:endParaRPr>
          </a:p>
          <a:p>
            <a:endParaRPr lang="hr-HR" dirty="0"/>
          </a:p>
          <a:p>
            <a:pPr>
              <a:buFont typeface="Wingdings" panose="05000000000000000000" pitchFamily="2" charset="2"/>
              <a:buChar char="q"/>
            </a:pPr>
            <a:r>
              <a:rPr lang="hr-HR" dirty="0"/>
              <a:t>Mimoilaznica sa jednim zajedničkim obilaznim kolosekom za oba smera</a:t>
            </a:r>
            <a:endParaRPr lang="sr-Latn-RS" dirty="0"/>
          </a:p>
        </p:txBody>
      </p:sp>
      <p:sp>
        <p:nvSpPr>
          <p:cNvPr id="3" name="Rectangle 2">
            <a:extLst>
              <a:ext uri="{FF2B5EF4-FFF2-40B4-BE49-F238E27FC236}">
                <a16:creationId xmlns:a16="http://schemas.microsoft.com/office/drawing/2014/main" xmlns="" id="{92539783-365D-BC24-3D0F-B6FEDAD027E3}"/>
              </a:ext>
            </a:extLst>
          </p:cNvPr>
          <p:cNvSpPr/>
          <p:nvPr/>
        </p:nvSpPr>
        <p:spPr>
          <a:xfrm>
            <a:off x="531813" y="1844676"/>
            <a:ext cx="8159948" cy="1375376"/>
          </a:xfrm>
          <a:prstGeom prst="rect">
            <a:avLst/>
          </a:prstGeom>
          <a:noFill/>
          <a:ln>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pic>
        <p:nvPicPr>
          <p:cNvPr id="2" name="Picture 1">
            <a:extLst>
              <a:ext uri="{FF2B5EF4-FFF2-40B4-BE49-F238E27FC236}">
                <a16:creationId xmlns:a16="http://schemas.microsoft.com/office/drawing/2014/main" xmlns="" id="{53902C74-D227-A137-0466-E9D01CABF058}"/>
              </a:ext>
            </a:extLst>
          </p:cNvPr>
          <p:cNvPicPr>
            <a:picLocks noChangeAspect="1"/>
          </p:cNvPicPr>
          <p:nvPr/>
        </p:nvPicPr>
        <p:blipFill>
          <a:blip r:embed="rId2" cstate="print">
            <a:extLst>
              <a:ext uri="{28A0092B-C50C-407E-A947-70E740481C1C}">
                <a14:useLocalDpi xmlns:a14="http://schemas.microsoft.com/office/drawing/2010/main" xmlns="" val="0"/>
              </a:ext>
            </a:extLst>
          </a:blip>
          <a:srcRect/>
          <a:stretch>
            <a:fillRect/>
          </a:stretch>
        </p:blipFill>
        <p:spPr bwMode="auto">
          <a:xfrm>
            <a:off x="179512" y="3274371"/>
            <a:ext cx="8856984" cy="1018725"/>
          </a:xfrm>
          <a:prstGeom prst="rect">
            <a:avLst/>
          </a:prstGeom>
          <a:noFill/>
          <a:ln>
            <a:noFill/>
          </a:ln>
        </p:spPr>
      </p:pic>
      <p:sp>
        <p:nvSpPr>
          <p:cNvPr id="4" name="TextBox 6">
            <a:extLst>
              <a:ext uri="{FF2B5EF4-FFF2-40B4-BE49-F238E27FC236}">
                <a16:creationId xmlns:a16="http://schemas.microsoft.com/office/drawing/2014/main" xmlns="" id="{DABE0DAF-DC13-02F4-5D5E-C834FB00BAB9}"/>
              </a:ext>
            </a:extLst>
          </p:cNvPr>
          <p:cNvSpPr txBox="1">
            <a:spLocks noChangeArrowheads="1"/>
          </p:cNvSpPr>
          <p:nvPr/>
        </p:nvSpPr>
        <p:spPr bwMode="auto">
          <a:xfrm>
            <a:off x="588962" y="1023119"/>
            <a:ext cx="8375649" cy="46166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a:spAutoFit/>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r>
              <a:rPr lang="pl-PL" altLang="en-US" sz="2400" b="1" dirty="0">
                <a:solidFill>
                  <a:srgbClr val="FFFF00"/>
                </a:solidFill>
                <a:latin typeface="+mn-lt"/>
              </a:rPr>
              <a:t>Glavna postrojenja i oblik mimoilaznica</a:t>
            </a:r>
            <a:endParaRPr lang="en-US" altLang="en-US" sz="2400" dirty="0">
              <a:solidFill>
                <a:srgbClr val="FFFF00"/>
              </a:solidFill>
              <a:latin typeface="+mn-lt"/>
            </a:endParaRPr>
          </a:p>
        </p:txBody>
      </p:sp>
      <p:pic>
        <p:nvPicPr>
          <p:cNvPr id="6" name="Picture 5">
            <a:extLst>
              <a:ext uri="{FF2B5EF4-FFF2-40B4-BE49-F238E27FC236}">
                <a16:creationId xmlns:a16="http://schemas.microsoft.com/office/drawing/2014/main" xmlns="" id="{DF2BB12C-099B-61FF-63C3-5333925A2B98}"/>
              </a:ext>
            </a:extLst>
          </p:cNvPr>
          <p:cNvPicPr>
            <a:picLocks noChangeAspect="1"/>
          </p:cNvPicPr>
          <p:nvPr/>
        </p:nvPicPr>
        <p:blipFill>
          <a:blip r:embed="rId3" cstate="print">
            <a:extLst>
              <a:ext uri="{28A0092B-C50C-407E-A947-70E740481C1C}">
                <a14:useLocalDpi xmlns:a14="http://schemas.microsoft.com/office/drawing/2010/main" xmlns="" val="0"/>
              </a:ext>
            </a:extLst>
          </a:blip>
          <a:srcRect l="57972" t="15110" r="19253" b="12140"/>
          <a:stretch>
            <a:fillRect/>
          </a:stretch>
        </p:blipFill>
        <p:spPr bwMode="auto">
          <a:xfrm rot="5400000">
            <a:off x="4039629" y="1945147"/>
            <a:ext cx="1584177" cy="7432203"/>
          </a:xfrm>
          <a:prstGeom prst="rect">
            <a:avLst/>
          </a:prstGeom>
          <a:noFill/>
          <a:ln>
            <a:noFill/>
          </a:ln>
        </p:spPr>
      </p:pic>
    </p:spTree>
    <p:extLst>
      <p:ext uri="{BB962C8B-B14F-4D97-AF65-F5344CB8AC3E}">
        <p14:creationId xmlns:p14="http://schemas.microsoft.com/office/powerpoint/2010/main" xmlns="" val="2394013696"/>
      </p:ext>
    </p:extLst>
  </p:cSld>
  <p:clrMapOvr>
    <a:masterClrMapping/>
  </p:clrMapOvr>
  <p:transition spd="med"/>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xmlns="" id="{61EBA42A-E678-EB3C-6E2A-ED650AA6CF1C}"/>
            </a:ext>
          </a:extLst>
        </p:cNvPr>
        <p:cNvGrpSpPr/>
        <p:nvPr/>
      </p:nvGrpSpPr>
      <p:grpSpPr>
        <a:xfrm>
          <a:off x="0" y="0"/>
          <a:ext cx="0" cy="0"/>
          <a:chOff x="0" y="0"/>
          <a:chExt cx="0" cy="0"/>
        </a:xfrm>
      </p:grpSpPr>
      <p:sp>
        <p:nvSpPr>
          <p:cNvPr id="7" name="Rectangle 3">
            <a:extLst>
              <a:ext uri="{FF2B5EF4-FFF2-40B4-BE49-F238E27FC236}">
                <a16:creationId xmlns:a16="http://schemas.microsoft.com/office/drawing/2014/main" xmlns="" id="{414B6396-22ED-F89F-C6E9-4BD0185FEDBC}"/>
              </a:ext>
            </a:extLst>
          </p:cNvPr>
          <p:cNvSpPr txBox="1">
            <a:spLocks noChangeArrowheads="1"/>
          </p:cNvSpPr>
          <p:nvPr/>
        </p:nvSpPr>
        <p:spPr bwMode="auto">
          <a:xfrm>
            <a:off x="444500" y="1946275"/>
            <a:ext cx="8375650" cy="3714750"/>
          </a:xfrm>
          <a:prstGeom prst="rect">
            <a:avLst/>
          </a:prstGeom>
          <a:noFill/>
          <a:ln w="9525">
            <a:noFill/>
            <a:miter lim="800000"/>
            <a:headEnd/>
            <a:tailEnd/>
          </a:ln>
        </p:spPr>
        <p:txBody>
          <a:bodyPr/>
          <a:lstStyle>
            <a:lvl1pPr marL="433765" indent="-433765" algn="l" rtl="0" eaLnBrk="0" fontAlgn="base" hangingPunct="0">
              <a:spcBef>
                <a:spcPct val="20000"/>
              </a:spcBef>
              <a:spcAft>
                <a:spcPct val="0"/>
              </a:spcAft>
              <a:buClr>
                <a:schemeClr val="accent2"/>
              </a:buClr>
              <a:buFont typeface="Wingdings" pitchFamily="2" charset="2"/>
              <a:buChar char="o"/>
              <a:defRPr sz="2585">
                <a:solidFill>
                  <a:schemeClr val="tx1"/>
                </a:solidFill>
                <a:latin typeface="+mn-lt"/>
                <a:ea typeface="+mn-ea"/>
                <a:cs typeface="+mn-cs"/>
              </a:defRPr>
            </a:lvl1pPr>
            <a:lvl2pPr marL="838221" indent="-402991" algn="l" rtl="0" eaLnBrk="0" fontAlgn="base" hangingPunct="0">
              <a:spcBef>
                <a:spcPct val="20000"/>
              </a:spcBef>
              <a:spcAft>
                <a:spcPct val="0"/>
              </a:spcAft>
              <a:buClr>
                <a:schemeClr val="accent2"/>
              </a:buClr>
              <a:buFont typeface="Wingdings" pitchFamily="2" charset="2"/>
              <a:buChar char="n"/>
              <a:defRPr sz="2215">
                <a:solidFill>
                  <a:schemeClr val="tx1"/>
                </a:solidFill>
                <a:latin typeface="+mn-lt"/>
                <a:cs typeface="+mn-cs"/>
              </a:defRPr>
            </a:lvl2pPr>
            <a:lvl3pPr marL="1204576" indent="-364890" algn="l" rtl="0" eaLnBrk="0" fontAlgn="base" hangingPunct="0">
              <a:spcBef>
                <a:spcPct val="20000"/>
              </a:spcBef>
              <a:spcAft>
                <a:spcPct val="0"/>
              </a:spcAft>
              <a:buClr>
                <a:schemeClr val="accent2"/>
              </a:buClr>
              <a:buFont typeface="Wingdings" pitchFamily="2" charset="2"/>
              <a:buChar char="o"/>
              <a:defRPr sz="1846">
                <a:solidFill>
                  <a:schemeClr val="tx1"/>
                </a:solidFill>
                <a:latin typeface="+mn-lt"/>
                <a:cs typeface="+mn-cs"/>
              </a:defRPr>
            </a:lvl3pPr>
            <a:lvl4pPr marL="1563605" indent="-357563" algn="l" rtl="0" eaLnBrk="0" fontAlgn="base" hangingPunct="0">
              <a:spcBef>
                <a:spcPct val="20000"/>
              </a:spcBef>
              <a:spcAft>
                <a:spcPct val="0"/>
              </a:spcAft>
              <a:buClr>
                <a:schemeClr val="accent2"/>
              </a:buClr>
              <a:buFont typeface="Wingdings" pitchFamily="2" charset="2"/>
              <a:buChar char="n"/>
              <a:defRPr sz="1662">
                <a:solidFill>
                  <a:schemeClr val="tx1"/>
                </a:solidFill>
                <a:latin typeface="+mn-lt"/>
                <a:cs typeface="+mn-cs"/>
              </a:defRPr>
            </a:lvl4pPr>
            <a:lvl5pPr marL="1932891" indent="-367821" algn="l" rtl="0" eaLnBrk="0" fontAlgn="base" hangingPunct="0">
              <a:spcBef>
                <a:spcPct val="25000"/>
              </a:spcBef>
              <a:spcAft>
                <a:spcPct val="0"/>
              </a:spcAft>
              <a:buClr>
                <a:schemeClr val="accent2"/>
              </a:buClr>
              <a:buFont typeface="Wingdings" pitchFamily="2" charset="2"/>
              <a:buChar char="§"/>
              <a:defRPr sz="1662">
                <a:solidFill>
                  <a:schemeClr val="tx1"/>
                </a:solidFill>
                <a:latin typeface="+mn-lt"/>
                <a:cs typeface="+mn-cs"/>
              </a:defRPr>
            </a:lvl5pPr>
            <a:lvl6pPr marL="2354932" indent="-367821" algn="l" rtl="0" fontAlgn="base">
              <a:spcBef>
                <a:spcPct val="25000"/>
              </a:spcBef>
              <a:spcAft>
                <a:spcPct val="0"/>
              </a:spcAft>
              <a:buClr>
                <a:schemeClr val="accent2"/>
              </a:buClr>
              <a:buFont typeface="Wingdings" pitchFamily="2" charset="2"/>
              <a:buChar char="§"/>
              <a:defRPr sz="1662">
                <a:solidFill>
                  <a:schemeClr val="tx1"/>
                </a:solidFill>
                <a:latin typeface="+mn-lt"/>
                <a:cs typeface="+mn-cs"/>
              </a:defRPr>
            </a:lvl6pPr>
            <a:lvl7pPr marL="2776974" indent="-367821" algn="l" rtl="0" fontAlgn="base">
              <a:spcBef>
                <a:spcPct val="25000"/>
              </a:spcBef>
              <a:spcAft>
                <a:spcPct val="0"/>
              </a:spcAft>
              <a:buClr>
                <a:schemeClr val="accent2"/>
              </a:buClr>
              <a:buFont typeface="Wingdings" pitchFamily="2" charset="2"/>
              <a:buChar char="§"/>
              <a:defRPr sz="1662">
                <a:solidFill>
                  <a:schemeClr val="tx1"/>
                </a:solidFill>
                <a:latin typeface="+mn-lt"/>
                <a:cs typeface="+mn-cs"/>
              </a:defRPr>
            </a:lvl7pPr>
            <a:lvl8pPr marL="3199015" indent="-367821" algn="l" rtl="0" fontAlgn="base">
              <a:spcBef>
                <a:spcPct val="25000"/>
              </a:spcBef>
              <a:spcAft>
                <a:spcPct val="0"/>
              </a:spcAft>
              <a:buClr>
                <a:schemeClr val="accent2"/>
              </a:buClr>
              <a:buFont typeface="Wingdings" pitchFamily="2" charset="2"/>
              <a:buChar char="§"/>
              <a:defRPr sz="1662">
                <a:solidFill>
                  <a:schemeClr val="tx1"/>
                </a:solidFill>
                <a:latin typeface="+mn-lt"/>
                <a:cs typeface="+mn-cs"/>
              </a:defRPr>
            </a:lvl8pPr>
            <a:lvl9pPr marL="3621056" indent="-367821" algn="l" rtl="0" fontAlgn="base">
              <a:spcBef>
                <a:spcPct val="25000"/>
              </a:spcBef>
              <a:spcAft>
                <a:spcPct val="0"/>
              </a:spcAft>
              <a:buClr>
                <a:schemeClr val="accent2"/>
              </a:buClr>
              <a:buFont typeface="Wingdings" pitchFamily="2" charset="2"/>
              <a:buChar char="§"/>
              <a:defRPr sz="1662">
                <a:solidFill>
                  <a:schemeClr val="tx1"/>
                </a:solidFill>
                <a:latin typeface="+mn-lt"/>
                <a:cs typeface="+mn-cs"/>
              </a:defRPr>
            </a:lvl9pPr>
          </a:lstStyle>
          <a:p>
            <a:pPr marL="175835" indent="0" algn="just">
              <a:buNone/>
              <a:defRPr/>
            </a:pPr>
            <a:r>
              <a:rPr lang="sr-Latn-RS" altLang="sr-Latn-RS" sz="1600" kern="0" dirty="0">
                <a:solidFill>
                  <a:srgbClr val="FFFF00"/>
                </a:solidFill>
              </a:rPr>
              <a:t>Stanice</a:t>
            </a:r>
            <a:r>
              <a:rPr lang="sr-Latn-RS" altLang="sr-Latn-RS" sz="1600" kern="0" dirty="0"/>
              <a:t> - službena mesta na jednokolosečnoj ili dvokolosečnoj pruzi koja obavlja preticanje i ukrštanje (mimoilaženje) vozova, saobraćaj putnika i robe sa svim komercijalnim operacijama. Stanica mora imati određeni broj koloseka, signalno-sigurnosna sredstva, sredstva veze, postrojenja za lokalni robni rad, za putnički saobraćaj i postrojenja za specijalne funkcije. </a:t>
            </a:r>
          </a:p>
          <a:p>
            <a:pPr marL="175835" indent="0" algn="just">
              <a:buNone/>
              <a:defRPr/>
            </a:pPr>
            <a:r>
              <a:rPr lang="sr-Latn-RS" altLang="sr-Latn-RS" sz="1600" kern="0" dirty="0">
                <a:solidFill>
                  <a:srgbClr val="FFFF00"/>
                </a:solidFill>
              </a:rPr>
              <a:t>Međustanice</a:t>
            </a:r>
            <a:r>
              <a:rPr lang="sr-Latn-RS" altLang="sr-Latn-RS" sz="1600" kern="0" dirty="0"/>
              <a:t> -stanice u kojima se pruga i saobraćaj ne prekidaju nego se kroz njih nastavljaju.</a:t>
            </a:r>
          </a:p>
        </p:txBody>
      </p:sp>
      <p:sp>
        <p:nvSpPr>
          <p:cNvPr id="19459" name="Rectangle 2">
            <a:extLst>
              <a:ext uri="{FF2B5EF4-FFF2-40B4-BE49-F238E27FC236}">
                <a16:creationId xmlns:a16="http://schemas.microsoft.com/office/drawing/2014/main" xmlns="" id="{27CF364A-8B94-B1F9-19AF-0895669CB382}"/>
              </a:ext>
            </a:extLst>
          </p:cNvPr>
          <p:cNvSpPr>
            <a:spLocks noGrp="1" noChangeArrowheads="1"/>
          </p:cNvSpPr>
          <p:nvPr>
            <p:ph type="title"/>
          </p:nvPr>
        </p:nvSpPr>
        <p:spPr>
          <a:xfrm>
            <a:off x="377825" y="260350"/>
            <a:ext cx="8001000" cy="1216025"/>
          </a:xfrm>
        </p:spPr>
        <p:txBody>
          <a:bodyPr/>
          <a:lstStyle/>
          <a:p>
            <a:r>
              <a:rPr lang="sr-Latn-RS" altLang="en-US" sz="3200" b="1" dirty="0">
                <a:solidFill>
                  <a:srgbClr val="FFFF00"/>
                </a:solidFill>
              </a:rPr>
              <a:t>STANICE</a:t>
            </a:r>
            <a:endParaRPr lang="en-US" altLang="en-US" sz="3200" b="1" dirty="0">
              <a:solidFill>
                <a:srgbClr val="FFFF00"/>
              </a:solidFill>
            </a:endParaRPr>
          </a:p>
        </p:txBody>
      </p:sp>
      <p:sp>
        <p:nvSpPr>
          <p:cNvPr id="2" name="Rectangle 1">
            <a:extLst>
              <a:ext uri="{FF2B5EF4-FFF2-40B4-BE49-F238E27FC236}">
                <a16:creationId xmlns:a16="http://schemas.microsoft.com/office/drawing/2014/main" xmlns="" id="{89DAC852-69CB-696C-CC68-BBF6AF5E2039}"/>
              </a:ext>
            </a:extLst>
          </p:cNvPr>
          <p:cNvSpPr/>
          <p:nvPr/>
        </p:nvSpPr>
        <p:spPr>
          <a:xfrm>
            <a:off x="531813" y="1916683"/>
            <a:ext cx="8375650" cy="1982217"/>
          </a:xfrm>
          <a:prstGeom prst="rect">
            <a:avLst/>
          </a:prstGeom>
          <a:noFill/>
          <a:ln>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pic>
        <p:nvPicPr>
          <p:cNvPr id="4" name="Picture 7">
            <a:extLst>
              <a:ext uri="{FF2B5EF4-FFF2-40B4-BE49-F238E27FC236}">
                <a16:creationId xmlns:a16="http://schemas.microsoft.com/office/drawing/2014/main" xmlns="" id="{69489F58-FFC8-D3B9-8FB7-83B42E2945B4}"/>
              </a:ext>
            </a:extLst>
          </p:cNvPr>
          <p:cNvPicPr>
            <a:picLocks noChangeAspect="1" noChangeArrowheads="1"/>
          </p:cNvPicPr>
          <p:nvPr/>
        </p:nvPicPr>
        <p:blipFill>
          <a:blip r:embed="rId2" cstate="print">
            <a:extLst>
              <a:ext uri="{28A0092B-C50C-407E-A947-70E740481C1C}">
                <a14:useLocalDpi xmlns:a14="http://schemas.microsoft.com/office/drawing/2010/main" xmlns="" val="0"/>
              </a:ext>
            </a:extLst>
          </a:blip>
          <a:srcRect/>
          <a:stretch>
            <a:fillRect/>
          </a:stretch>
        </p:blipFill>
        <p:spPr bwMode="auto">
          <a:xfrm>
            <a:off x="442913" y="4368800"/>
            <a:ext cx="8232775" cy="143668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Tree>
    <p:extLst>
      <p:ext uri="{BB962C8B-B14F-4D97-AF65-F5344CB8AC3E}">
        <p14:creationId xmlns:p14="http://schemas.microsoft.com/office/powerpoint/2010/main" xmlns="" val="3923600246"/>
      </p:ext>
    </p:extLst>
  </p:cSld>
  <p:clrMapOvr>
    <a:masterClrMapping/>
  </p:clrMapOvr>
  <p:transition spd="med"/>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xmlns="" id="{6377E9BC-78C8-5082-B6E5-2B4F21446AA1}"/>
            </a:ext>
          </a:extLst>
        </p:cNvPr>
        <p:cNvGrpSpPr/>
        <p:nvPr/>
      </p:nvGrpSpPr>
      <p:grpSpPr>
        <a:xfrm>
          <a:off x="0" y="0"/>
          <a:ext cx="0" cy="0"/>
          <a:chOff x="0" y="0"/>
          <a:chExt cx="0" cy="0"/>
        </a:xfrm>
      </p:grpSpPr>
      <p:sp>
        <p:nvSpPr>
          <p:cNvPr id="20482" name="Rectangle 3">
            <a:extLst>
              <a:ext uri="{FF2B5EF4-FFF2-40B4-BE49-F238E27FC236}">
                <a16:creationId xmlns:a16="http://schemas.microsoft.com/office/drawing/2014/main" xmlns="" id="{68193235-321E-922E-473B-E7520140E284}"/>
              </a:ext>
            </a:extLst>
          </p:cNvPr>
          <p:cNvSpPr txBox="1">
            <a:spLocks noChangeArrowheads="1"/>
          </p:cNvSpPr>
          <p:nvPr/>
        </p:nvSpPr>
        <p:spPr bwMode="auto">
          <a:xfrm>
            <a:off x="444500" y="1845122"/>
            <a:ext cx="8159948" cy="403215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marL="609600" indent="-433388">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marL="176212" indent="0" algn="just">
              <a:spcBef>
                <a:spcPct val="20000"/>
              </a:spcBef>
              <a:buClr>
                <a:schemeClr val="accent2"/>
              </a:buClr>
            </a:pPr>
            <a:r>
              <a:rPr lang="sr-Latn-RS" dirty="0">
                <a:latin typeface="+mn-lt"/>
              </a:rPr>
              <a:t>Medjustanice na jednokolosećnim prugama imaju u principu iste zadatke u pogledu saobraćaja vozova i putnika kao i ukrsnice, ali i neke specifične zadatke.</a:t>
            </a:r>
          </a:p>
          <a:p>
            <a:pPr marL="176212" indent="0" algn="just">
              <a:spcBef>
                <a:spcPct val="20000"/>
              </a:spcBef>
              <a:buClr>
                <a:schemeClr val="accent2"/>
              </a:buClr>
            </a:pPr>
            <a:r>
              <a:rPr lang="sr-Latn-RS" dirty="0">
                <a:latin typeface="+mn-lt"/>
              </a:rPr>
              <a:t>Medjustanice se razlikuju od ukrsnica po tome što one obavljaju i sledeće robne operacije:</a:t>
            </a:r>
          </a:p>
          <a:p>
            <a:pPr marL="461962" indent="-285750" algn="just">
              <a:spcBef>
                <a:spcPct val="20000"/>
              </a:spcBef>
              <a:buClr>
                <a:schemeClr val="accent2"/>
              </a:buClr>
              <a:buFont typeface="Wingdings" panose="05000000000000000000" pitchFamily="2" charset="2"/>
              <a:buChar char="§"/>
            </a:pPr>
            <a:r>
              <a:rPr lang="sr-Latn-RS" dirty="0">
                <a:latin typeface="+mn-lt"/>
              </a:rPr>
              <a:t>prijem i utovar kolskih i denčanih pošiljaka;</a:t>
            </a:r>
          </a:p>
          <a:p>
            <a:pPr marL="461962" indent="-285750" algn="just">
              <a:spcBef>
                <a:spcPct val="20000"/>
              </a:spcBef>
              <a:buClr>
                <a:schemeClr val="accent2"/>
              </a:buClr>
              <a:buFont typeface="Wingdings" panose="05000000000000000000" pitchFamily="2" charset="2"/>
              <a:buChar char="§"/>
            </a:pPr>
            <a:r>
              <a:rPr lang="sr-Latn-RS" dirty="0">
                <a:latin typeface="+mn-lt"/>
              </a:rPr>
              <a:t>istovar i čuvanje robe do predaje strankama;</a:t>
            </a:r>
          </a:p>
          <a:p>
            <a:pPr marL="461962" indent="-285750" algn="just">
              <a:spcBef>
                <a:spcPct val="20000"/>
              </a:spcBef>
              <a:buClr>
                <a:schemeClr val="accent2"/>
              </a:buClr>
              <a:buFont typeface="Wingdings" panose="05000000000000000000" pitchFamily="2" charset="2"/>
              <a:buChar char="§"/>
            </a:pPr>
            <a:r>
              <a:rPr lang="sr-Latn-RS" dirty="0">
                <a:latin typeface="+mn-lt"/>
              </a:rPr>
              <a:t>prijem, utovar, istovar i čuvanje prtljaga i ekspresne robe;</a:t>
            </a:r>
          </a:p>
          <a:p>
            <a:pPr marL="461962" indent="-285750" algn="just">
              <a:spcBef>
                <a:spcPct val="20000"/>
              </a:spcBef>
              <a:buClr>
                <a:schemeClr val="accent2"/>
              </a:buClr>
              <a:buFont typeface="Wingdings" panose="05000000000000000000" pitchFamily="2" charset="2"/>
              <a:buChar char="§"/>
            </a:pPr>
            <a:r>
              <a:rPr lang="sr-Latn-RS" dirty="0">
                <a:latin typeface="+mn-lt"/>
              </a:rPr>
              <a:t>manevarske operacije oko dostavljanja i odvoženja tovarenih i praznih kola;</a:t>
            </a:r>
          </a:p>
          <a:p>
            <a:pPr marL="461962" indent="-285750" algn="just">
              <a:spcBef>
                <a:spcPct val="20000"/>
              </a:spcBef>
              <a:buClr>
                <a:schemeClr val="accent2"/>
              </a:buClr>
              <a:buFont typeface="Wingdings" panose="05000000000000000000" pitchFamily="2" charset="2"/>
              <a:buChar char="§"/>
            </a:pPr>
            <a:r>
              <a:rPr lang="sr-Latn-RS" dirty="0">
                <a:latin typeface="+mn-lt"/>
              </a:rPr>
              <a:t>manevarske operacije u vezi sa dovozom i odvozom kola sa industrijskih koloseka (ako ih ima) i dr.</a:t>
            </a:r>
          </a:p>
        </p:txBody>
      </p:sp>
      <p:sp>
        <p:nvSpPr>
          <p:cNvPr id="20484" name="TextBox 6">
            <a:extLst>
              <a:ext uri="{FF2B5EF4-FFF2-40B4-BE49-F238E27FC236}">
                <a16:creationId xmlns:a16="http://schemas.microsoft.com/office/drawing/2014/main" xmlns="" id="{1DBAA0AD-1792-93F8-3944-BD9D56BA720F}"/>
              </a:ext>
            </a:extLst>
          </p:cNvPr>
          <p:cNvSpPr txBox="1">
            <a:spLocks noChangeArrowheads="1"/>
          </p:cNvSpPr>
          <p:nvPr/>
        </p:nvSpPr>
        <p:spPr bwMode="auto">
          <a:xfrm>
            <a:off x="588962" y="764704"/>
            <a:ext cx="8375649" cy="769441"/>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a:spAutoFit/>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r>
              <a:rPr lang="pl-PL" altLang="en-US" sz="2600" b="1" dirty="0">
                <a:solidFill>
                  <a:srgbClr val="FFFF00"/>
                </a:solidFill>
                <a:latin typeface="+mn-lt"/>
              </a:rPr>
              <a:t>Međustanice</a:t>
            </a:r>
          </a:p>
          <a:p>
            <a:pPr eaLnBrk="1" hangingPunct="1"/>
            <a:r>
              <a:rPr lang="pl-PL" altLang="en-US" dirty="0">
                <a:solidFill>
                  <a:srgbClr val="FFFF00"/>
                </a:solidFill>
                <a:latin typeface="+mn-lt"/>
              </a:rPr>
              <a:t>Zadaci medjustanica i njihov položaj na pruzi i u odnosu na naselja</a:t>
            </a:r>
            <a:endParaRPr lang="en-US" altLang="en-US" dirty="0">
              <a:solidFill>
                <a:srgbClr val="FFFF00"/>
              </a:solidFill>
              <a:latin typeface="+mn-lt"/>
            </a:endParaRPr>
          </a:p>
        </p:txBody>
      </p:sp>
    </p:spTree>
    <p:extLst>
      <p:ext uri="{BB962C8B-B14F-4D97-AF65-F5344CB8AC3E}">
        <p14:creationId xmlns:p14="http://schemas.microsoft.com/office/powerpoint/2010/main" xmlns="" val="3603201163"/>
      </p:ext>
    </p:extLst>
  </p:cSld>
  <p:clrMapOvr>
    <a:masterClrMapping/>
  </p:clrMapOvr>
  <p:transition spd="med"/>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xmlns="" id="{4BF57518-90C8-E520-522F-52890FE9C190}"/>
            </a:ext>
          </a:extLst>
        </p:cNvPr>
        <p:cNvGrpSpPr/>
        <p:nvPr/>
      </p:nvGrpSpPr>
      <p:grpSpPr>
        <a:xfrm>
          <a:off x="0" y="0"/>
          <a:ext cx="0" cy="0"/>
          <a:chOff x="0" y="0"/>
          <a:chExt cx="0" cy="0"/>
        </a:xfrm>
      </p:grpSpPr>
      <p:sp>
        <p:nvSpPr>
          <p:cNvPr id="20482" name="Rectangle 3">
            <a:extLst>
              <a:ext uri="{FF2B5EF4-FFF2-40B4-BE49-F238E27FC236}">
                <a16:creationId xmlns:a16="http://schemas.microsoft.com/office/drawing/2014/main" xmlns="" id="{1789427B-0BF9-009B-8B61-663AA4076DAA}"/>
              </a:ext>
            </a:extLst>
          </p:cNvPr>
          <p:cNvSpPr txBox="1">
            <a:spLocks noChangeArrowheads="1"/>
          </p:cNvSpPr>
          <p:nvPr/>
        </p:nvSpPr>
        <p:spPr bwMode="auto">
          <a:xfrm>
            <a:off x="444500" y="1845122"/>
            <a:ext cx="8159948" cy="403215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marL="609600" indent="-433388">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marL="461962" indent="-285750" algn="just">
              <a:spcBef>
                <a:spcPct val="20000"/>
              </a:spcBef>
              <a:buClr>
                <a:schemeClr val="accent2"/>
              </a:buClr>
              <a:buFont typeface="Wingdings" panose="05000000000000000000" pitchFamily="2" charset="2"/>
              <a:buChar char="q"/>
            </a:pPr>
            <a:r>
              <a:rPr lang="sr-Latn-RS" dirty="0">
                <a:latin typeface="+mn-lt"/>
              </a:rPr>
              <a:t>Svaka medjustanica ne mora obavljati sve pomenute robne operacije, odnosno zadatke vezane za te opera­cije. </a:t>
            </a:r>
          </a:p>
          <a:p>
            <a:pPr marL="461962" indent="-285750" algn="just">
              <a:spcBef>
                <a:spcPct val="20000"/>
              </a:spcBef>
              <a:buClr>
                <a:schemeClr val="accent2"/>
              </a:buClr>
              <a:buFont typeface="Wingdings" panose="05000000000000000000" pitchFamily="2" charset="2"/>
              <a:buChar char="q"/>
            </a:pPr>
            <a:r>
              <a:rPr lang="sr-Latn-RS" dirty="0">
                <a:latin typeface="+mn-lt"/>
              </a:rPr>
              <a:t>Medjustanice zajedno sa ukrsnicama treba da obezbede potrebnu propusnu i prevoznu moć odredjene pru­ge. </a:t>
            </a:r>
          </a:p>
          <a:p>
            <a:pPr marL="461962" indent="-285750" algn="just">
              <a:spcBef>
                <a:spcPct val="20000"/>
              </a:spcBef>
              <a:buClr>
                <a:schemeClr val="accent2"/>
              </a:buClr>
              <a:buFont typeface="Wingdings" panose="05000000000000000000" pitchFamily="2" charset="2"/>
              <a:buChar char="q"/>
            </a:pPr>
            <a:r>
              <a:rPr lang="sr-Latn-RS" dirty="0">
                <a:latin typeface="+mn-lt"/>
              </a:rPr>
              <a:t>Medjustanice moraju da zadovolje svojim položajem na pruzi još jedan uslov: one moraju na najbolji moguć način da zadovolje potrebe usputnih naselja i gradovu. </a:t>
            </a:r>
          </a:p>
          <a:p>
            <a:pPr marL="461962" indent="-285750" algn="just">
              <a:spcBef>
                <a:spcPct val="20000"/>
              </a:spcBef>
              <a:buClr>
                <a:schemeClr val="accent2"/>
              </a:buClr>
              <a:buFont typeface="Wingdings" panose="05000000000000000000" pitchFamily="2" charset="2"/>
              <a:buChar char="q"/>
            </a:pPr>
            <a:r>
              <a:rPr lang="sr-Latn-RS" dirty="0">
                <a:latin typeface="+mn-lt"/>
              </a:rPr>
              <a:t>Medjustanice se lociraju po mogućstvu što bliže centru naselja, ali tako da što manje ometaju pravilan raz­voj. </a:t>
            </a:r>
          </a:p>
          <a:p>
            <a:pPr marL="461962" indent="-285750" algn="just">
              <a:spcBef>
                <a:spcPct val="20000"/>
              </a:spcBef>
              <a:buClr>
                <a:schemeClr val="accent2"/>
              </a:buClr>
              <a:buFont typeface="Wingdings" panose="05000000000000000000" pitchFamily="2" charset="2"/>
              <a:buChar char="q"/>
            </a:pPr>
            <a:r>
              <a:rPr lang="sr-Latn-RS" dirty="0">
                <a:latin typeface="+mn-lt"/>
              </a:rPr>
              <a:t>U većim naseljima i gradovima može se pokazati kao opravdano</a:t>
            </a:r>
            <a:r>
              <a:rPr lang="sr-Cyrl-RS" dirty="0">
                <a:latin typeface="+mn-lt"/>
              </a:rPr>
              <a:t> </a:t>
            </a:r>
            <a:r>
              <a:rPr lang="sr-Latn-RS">
                <a:latin typeface="+mn-lt"/>
              </a:rPr>
              <a:t>da </a:t>
            </a:r>
            <a:r>
              <a:rPr lang="sr-Latn-RS" dirty="0">
                <a:latin typeface="+mn-lt"/>
              </a:rPr>
              <a:t>se železnička pruga provede izmedju centralnog dela grada sa stambenim i trgovačkim rejonima i privrednog dela grada sa industrijskim preduzećima</a:t>
            </a:r>
            <a:r>
              <a:rPr lang="sr-Latn-RS" dirty="0"/>
              <a:t>. </a:t>
            </a:r>
            <a:endParaRPr lang="sr-Latn-RS" dirty="0">
              <a:latin typeface="+mn-lt"/>
            </a:endParaRPr>
          </a:p>
        </p:txBody>
      </p:sp>
      <p:sp>
        <p:nvSpPr>
          <p:cNvPr id="2" name="TextBox 6">
            <a:extLst>
              <a:ext uri="{FF2B5EF4-FFF2-40B4-BE49-F238E27FC236}">
                <a16:creationId xmlns:a16="http://schemas.microsoft.com/office/drawing/2014/main" xmlns="" id="{2D77E994-18E8-9C0D-1D07-B0D715AE6271}"/>
              </a:ext>
            </a:extLst>
          </p:cNvPr>
          <p:cNvSpPr txBox="1">
            <a:spLocks noChangeArrowheads="1"/>
          </p:cNvSpPr>
          <p:nvPr/>
        </p:nvSpPr>
        <p:spPr bwMode="auto">
          <a:xfrm>
            <a:off x="588962" y="764704"/>
            <a:ext cx="8375649" cy="769441"/>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a:spAutoFit/>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r>
              <a:rPr lang="pl-PL" altLang="en-US" sz="2600" b="1" dirty="0">
                <a:solidFill>
                  <a:srgbClr val="FFFF00"/>
                </a:solidFill>
                <a:latin typeface="+mn-lt"/>
              </a:rPr>
              <a:t>Međustanice</a:t>
            </a:r>
          </a:p>
          <a:p>
            <a:pPr eaLnBrk="1" hangingPunct="1"/>
            <a:r>
              <a:rPr lang="pl-PL" altLang="en-US" dirty="0">
                <a:solidFill>
                  <a:srgbClr val="FFFF00"/>
                </a:solidFill>
                <a:latin typeface="+mn-lt"/>
              </a:rPr>
              <a:t>Zadaci medjustanica i njihov položaj na pruzi i u odnosu na naselja</a:t>
            </a:r>
            <a:endParaRPr lang="en-US" altLang="en-US" dirty="0">
              <a:solidFill>
                <a:srgbClr val="FFFF00"/>
              </a:solidFill>
              <a:latin typeface="+mn-lt"/>
            </a:endParaRPr>
          </a:p>
        </p:txBody>
      </p:sp>
    </p:spTree>
    <p:extLst>
      <p:ext uri="{BB962C8B-B14F-4D97-AF65-F5344CB8AC3E}">
        <p14:creationId xmlns:p14="http://schemas.microsoft.com/office/powerpoint/2010/main" xmlns="" val="4141784775"/>
      </p:ext>
    </p:extLst>
  </p:cSld>
  <p:clrMapOvr>
    <a:masterClrMapping/>
  </p:clrMapOvr>
  <p:transition spd="med"/>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xmlns="" id="{099E21BC-22D9-0223-F2E6-27E2C98E2585}"/>
            </a:ext>
          </a:extLst>
        </p:cNvPr>
        <p:cNvGrpSpPr/>
        <p:nvPr/>
      </p:nvGrpSpPr>
      <p:grpSpPr>
        <a:xfrm>
          <a:off x="0" y="0"/>
          <a:ext cx="0" cy="0"/>
          <a:chOff x="0" y="0"/>
          <a:chExt cx="0" cy="0"/>
        </a:xfrm>
      </p:grpSpPr>
      <p:sp>
        <p:nvSpPr>
          <p:cNvPr id="20482" name="Rectangle 3">
            <a:extLst>
              <a:ext uri="{FF2B5EF4-FFF2-40B4-BE49-F238E27FC236}">
                <a16:creationId xmlns:a16="http://schemas.microsoft.com/office/drawing/2014/main" xmlns="" id="{67CDAEA4-7937-25E4-955D-662B056D68AD}"/>
              </a:ext>
            </a:extLst>
          </p:cNvPr>
          <p:cNvSpPr txBox="1">
            <a:spLocks noChangeArrowheads="1"/>
          </p:cNvSpPr>
          <p:nvPr/>
        </p:nvSpPr>
        <p:spPr bwMode="auto">
          <a:xfrm>
            <a:off x="444500" y="1701106"/>
            <a:ext cx="8087940" cy="403215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marL="609600" indent="-433388">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marL="176212" indent="0" algn="just">
              <a:spcBef>
                <a:spcPct val="20000"/>
              </a:spcBef>
              <a:buClr>
                <a:schemeClr val="accent2"/>
              </a:buClr>
            </a:pPr>
            <a:r>
              <a:rPr lang="sr-Latn-RS" dirty="0">
                <a:latin typeface="+mn-lt"/>
              </a:rPr>
              <a:t>Za pravilno obavljanje svih ranije pomenutih zadataka i operacija medjustanica mora raspolagati sledećim postrojenjima:</a:t>
            </a:r>
          </a:p>
          <a:p>
            <a:pPr marL="461962" indent="-285750" algn="just">
              <a:spcBef>
                <a:spcPct val="20000"/>
              </a:spcBef>
              <a:buClr>
                <a:schemeClr val="accent2"/>
              </a:buClr>
              <a:buFont typeface="Wingdings" panose="05000000000000000000" pitchFamily="2" charset="2"/>
              <a:buChar char="q"/>
            </a:pPr>
            <a:r>
              <a:rPr lang="sr-Latn-RS" dirty="0">
                <a:latin typeface="+mn-lt"/>
              </a:rPr>
              <a:t>kolosečnim postrojenjima za saobraćaj vozova;	</a:t>
            </a:r>
          </a:p>
          <a:p>
            <a:pPr marL="461962" indent="-285750" algn="just">
              <a:spcBef>
                <a:spcPct val="20000"/>
              </a:spcBef>
              <a:buClr>
                <a:schemeClr val="accent2"/>
              </a:buClr>
              <a:buFont typeface="Wingdings" panose="05000000000000000000" pitchFamily="2" charset="2"/>
              <a:buChar char="q"/>
            </a:pPr>
            <a:r>
              <a:rPr lang="sr-Latn-RS" dirty="0">
                <a:latin typeface="+mn-lt"/>
              </a:rPr>
              <a:t>postrojenjima za putnički saobraćaj;	</a:t>
            </a:r>
          </a:p>
          <a:p>
            <a:pPr marL="461962" indent="-285750" algn="just">
              <a:spcBef>
                <a:spcPct val="20000"/>
              </a:spcBef>
              <a:buClr>
                <a:schemeClr val="accent2"/>
              </a:buClr>
              <a:buFont typeface="Wingdings" panose="05000000000000000000" pitchFamily="2" charset="2"/>
              <a:buChar char="q"/>
            </a:pPr>
            <a:r>
              <a:rPr lang="sr-Latn-RS" dirty="0">
                <a:latin typeface="+mn-lt"/>
              </a:rPr>
              <a:t>postrojenjima za lokalni robni rad i</a:t>
            </a:r>
          </a:p>
          <a:p>
            <a:pPr marL="461962" indent="-285750" algn="just">
              <a:spcBef>
                <a:spcPct val="20000"/>
              </a:spcBef>
              <a:buClr>
                <a:schemeClr val="accent2"/>
              </a:buClr>
              <a:buFont typeface="Wingdings" panose="05000000000000000000" pitchFamily="2" charset="2"/>
              <a:buChar char="q"/>
            </a:pPr>
            <a:r>
              <a:rPr lang="sr-Latn-RS" dirty="0">
                <a:latin typeface="+mn-lt"/>
              </a:rPr>
              <a:t>ostalim postrojenjima neophodnim za bezbedan saobraćaj i uspešan rad (</a:t>
            </a:r>
            <a:r>
              <a:rPr lang="sr-Latn-RS" dirty="0"/>
              <a:t>signalno sigurnosna i telekomunikaciona postrojenja, komunalna infrastruktura</a:t>
            </a:r>
            <a:r>
              <a:rPr lang="sr-Latn-RS" dirty="0">
                <a:latin typeface="+mn-lt"/>
              </a:rPr>
              <a:t>).</a:t>
            </a:r>
          </a:p>
          <a:p>
            <a:pPr marL="176212" indent="0" algn="just">
              <a:spcBef>
                <a:spcPct val="20000"/>
              </a:spcBef>
              <a:buClr>
                <a:schemeClr val="accent2"/>
              </a:buClr>
            </a:pPr>
            <a:endParaRPr lang="sr-Latn-RS" sz="800" dirty="0">
              <a:latin typeface="+mn-lt"/>
            </a:endParaRPr>
          </a:p>
          <a:p>
            <a:pPr marL="176212" indent="0" algn="just">
              <a:spcBef>
                <a:spcPct val="20000"/>
              </a:spcBef>
              <a:buClr>
                <a:schemeClr val="accent2"/>
              </a:buClr>
            </a:pPr>
            <a:r>
              <a:rPr lang="sr-Latn-RS" dirty="0">
                <a:solidFill>
                  <a:srgbClr val="FFFF00"/>
                </a:solidFill>
                <a:latin typeface="+mn-lt"/>
              </a:rPr>
              <a:t>Kolosečna postrojenja </a:t>
            </a:r>
            <a:r>
              <a:rPr lang="sr-Latn-RS" dirty="0">
                <a:latin typeface="+mn-lt"/>
              </a:rPr>
              <a:t>medjustanica sastoje se od:</a:t>
            </a:r>
          </a:p>
          <a:p>
            <a:pPr marL="461962" indent="-285750" algn="just">
              <a:spcBef>
                <a:spcPct val="20000"/>
              </a:spcBef>
              <a:buClr>
                <a:schemeClr val="accent2"/>
              </a:buClr>
              <a:buFont typeface="Wingdings" panose="05000000000000000000" pitchFamily="2" charset="2"/>
              <a:buChar char="q"/>
            </a:pPr>
            <a:r>
              <a:rPr lang="sr-Latn-RS" dirty="0">
                <a:latin typeface="+mn-lt"/>
              </a:rPr>
              <a:t>glavnog prolaznog koloseka;</a:t>
            </a:r>
          </a:p>
          <a:p>
            <a:pPr marL="461962" indent="-285750" algn="just">
              <a:spcBef>
                <a:spcPct val="20000"/>
              </a:spcBef>
              <a:buClr>
                <a:schemeClr val="accent2"/>
              </a:buClr>
              <a:buFont typeface="Wingdings" panose="05000000000000000000" pitchFamily="2" charset="2"/>
              <a:buChar char="q"/>
            </a:pPr>
            <a:r>
              <a:rPr lang="sr-Latn-RS" dirty="0">
                <a:latin typeface="+mn-lt"/>
              </a:rPr>
              <a:t>prijemno-otpremnih koloseka;</a:t>
            </a:r>
          </a:p>
          <a:p>
            <a:pPr marL="461962" indent="-285750" algn="just">
              <a:spcBef>
                <a:spcPct val="20000"/>
              </a:spcBef>
              <a:buClr>
                <a:schemeClr val="accent2"/>
              </a:buClr>
              <a:buFont typeface="Wingdings" panose="05000000000000000000" pitchFamily="2" charset="2"/>
              <a:buChar char="q"/>
            </a:pPr>
            <a:r>
              <a:rPr lang="sr-Latn-RS" dirty="0">
                <a:latin typeface="+mn-lt"/>
              </a:rPr>
              <a:t>manipulativnih koloseka;</a:t>
            </a:r>
          </a:p>
          <a:p>
            <a:pPr marL="461962" indent="-285750" algn="just">
              <a:spcBef>
                <a:spcPct val="20000"/>
              </a:spcBef>
              <a:buClr>
                <a:schemeClr val="accent2"/>
              </a:buClr>
              <a:buFont typeface="Wingdings" panose="05000000000000000000" pitchFamily="2" charset="2"/>
              <a:buChar char="q"/>
            </a:pPr>
            <a:r>
              <a:rPr lang="sr-Latn-RS" dirty="0">
                <a:latin typeface="+mn-lt"/>
              </a:rPr>
              <a:t>industrijskih koloseka;</a:t>
            </a:r>
          </a:p>
          <a:p>
            <a:pPr marL="461962" indent="-285750" algn="just">
              <a:spcBef>
                <a:spcPct val="20000"/>
              </a:spcBef>
              <a:buClr>
                <a:schemeClr val="accent2"/>
              </a:buClr>
              <a:buFont typeface="Wingdings" panose="05000000000000000000" pitchFamily="2" charset="2"/>
              <a:buChar char="q"/>
            </a:pPr>
            <a:r>
              <a:rPr lang="sr-Latn-RS" dirty="0">
                <a:latin typeface="+mn-lt"/>
              </a:rPr>
              <a:t>izvlačnjaka i garažnih koloseka; </a:t>
            </a:r>
          </a:p>
          <a:p>
            <a:pPr marL="461962" indent="-285750" algn="just">
              <a:spcBef>
                <a:spcPct val="20000"/>
              </a:spcBef>
              <a:buClr>
                <a:schemeClr val="accent2"/>
              </a:buClr>
              <a:buFont typeface="Wingdings" panose="05000000000000000000" pitchFamily="2" charset="2"/>
              <a:buChar char="q"/>
            </a:pPr>
            <a:r>
              <a:rPr lang="sr-Latn-RS" dirty="0">
                <a:latin typeface="+mn-lt"/>
              </a:rPr>
              <a:t>štitnih i drugih pomoćnih koloseka.</a:t>
            </a:r>
          </a:p>
          <a:p>
            <a:pPr marL="176212" indent="0" algn="just">
              <a:spcBef>
                <a:spcPct val="20000"/>
              </a:spcBef>
              <a:buClr>
                <a:schemeClr val="accent2"/>
              </a:buClr>
            </a:pPr>
            <a:endParaRPr lang="sr-Latn-RS" dirty="0">
              <a:latin typeface="+mn-lt"/>
            </a:endParaRPr>
          </a:p>
        </p:txBody>
      </p:sp>
      <p:sp>
        <p:nvSpPr>
          <p:cNvPr id="2" name="TextBox 6">
            <a:extLst>
              <a:ext uri="{FF2B5EF4-FFF2-40B4-BE49-F238E27FC236}">
                <a16:creationId xmlns:a16="http://schemas.microsoft.com/office/drawing/2014/main" xmlns="" id="{41D713A8-0C27-7A6E-B3C6-DA4D8E59DBE2}"/>
              </a:ext>
            </a:extLst>
          </p:cNvPr>
          <p:cNvSpPr txBox="1">
            <a:spLocks noChangeArrowheads="1"/>
          </p:cNvSpPr>
          <p:nvPr/>
        </p:nvSpPr>
        <p:spPr bwMode="auto">
          <a:xfrm>
            <a:off x="588962" y="764704"/>
            <a:ext cx="8375649" cy="769441"/>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a:spAutoFit/>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r>
              <a:rPr lang="pl-PL" altLang="en-US" sz="2600" b="1" dirty="0">
                <a:solidFill>
                  <a:srgbClr val="FFFF00"/>
                </a:solidFill>
                <a:latin typeface="+mn-lt"/>
              </a:rPr>
              <a:t>Međustanice</a:t>
            </a:r>
          </a:p>
          <a:p>
            <a:pPr eaLnBrk="1" hangingPunct="1"/>
            <a:r>
              <a:rPr lang="pl-PL" altLang="en-US" dirty="0">
                <a:solidFill>
                  <a:srgbClr val="FFFF00"/>
                </a:solidFill>
                <a:latin typeface="+mn-lt"/>
              </a:rPr>
              <a:t>Glavna postrojenja</a:t>
            </a:r>
            <a:endParaRPr lang="en-US" altLang="en-US" dirty="0">
              <a:solidFill>
                <a:srgbClr val="FFFF00"/>
              </a:solidFill>
              <a:latin typeface="+mn-lt"/>
            </a:endParaRPr>
          </a:p>
        </p:txBody>
      </p:sp>
    </p:spTree>
    <p:extLst>
      <p:ext uri="{BB962C8B-B14F-4D97-AF65-F5344CB8AC3E}">
        <p14:creationId xmlns:p14="http://schemas.microsoft.com/office/powerpoint/2010/main" xmlns="" val="500527589"/>
      </p:ext>
    </p:extLst>
  </p:cSld>
  <p:clrMapOvr>
    <a:masterClrMapping/>
  </p:clrMapOvr>
  <p:transition spd="med"/>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xmlns="" id="{261881FA-0948-DFBE-7627-EEF531954C74}"/>
            </a:ext>
          </a:extLst>
        </p:cNvPr>
        <p:cNvGrpSpPr/>
        <p:nvPr/>
      </p:nvGrpSpPr>
      <p:grpSpPr>
        <a:xfrm>
          <a:off x="0" y="0"/>
          <a:ext cx="0" cy="0"/>
          <a:chOff x="0" y="0"/>
          <a:chExt cx="0" cy="0"/>
        </a:xfrm>
      </p:grpSpPr>
      <p:sp>
        <p:nvSpPr>
          <p:cNvPr id="20482" name="Rectangle 3">
            <a:extLst>
              <a:ext uri="{FF2B5EF4-FFF2-40B4-BE49-F238E27FC236}">
                <a16:creationId xmlns:a16="http://schemas.microsoft.com/office/drawing/2014/main" xmlns="" id="{7325E599-558D-DDFE-E4E6-682C9A0F3574}"/>
              </a:ext>
            </a:extLst>
          </p:cNvPr>
          <p:cNvSpPr txBox="1">
            <a:spLocks noChangeArrowheads="1"/>
          </p:cNvSpPr>
          <p:nvPr/>
        </p:nvSpPr>
        <p:spPr bwMode="auto">
          <a:xfrm>
            <a:off x="444500" y="1701106"/>
            <a:ext cx="8231956" cy="403215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marL="609600" indent="-433388">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marL="176212" indent="0" algn="just">
              <a:spcBef>
                <a:spcPct val="20000"/>
              </a:spcBef>
              <a:buClr>
                <a:schemeClr val="accent2"/>
              </a:buClr>
            </a:pPr>
            <a:r>
              <a:rPr lang="pl-PL" sz="1700" dirty="0">
                <a:latin typeface="+mn-lt"/>
              </a:rPr>
              <a:t>Postrojenja za putnički saobraćaj na međustanicama sastoje se od:</a:t>
            </a:r>
            <a:endParaRPr lang="sr-Latn-RS" sz="1700" dirty="0">
              <a:latin typeface="+mn-lt"/>
            </a:endParaRPr>
          </a:p>
          <a:p>
            <a:pPr marL="595312" lvl="1" algn="just">
              <a:spcBef>
                <a:spcPct val="20000"/>
              </a:spcBef>
              <a:buClr>
                <a:schemeClr val="accent2"/>
              </a:buClr>
              <a:buFont typeface="Wingdings" panose="05000000000000000000" pitchFamily="2" charset="2"/>
              <a:buChar char="§"/>
            </a:pPr>
            <a:r>
              <a:rPr lang="sr-Latn-RS" sz="1700" dirty="0">
                <a:latin typeface="+mn-lt"/>
              </a:rPr>
              <a:t>stanične zgrade koja služi za putnički saobraćaj, a istovremeno i za službene potrebe;</a:t>
            </a:r>
          </a:p>
          <a:p>
            <a:pPr marL="595312" lvl="1" algn="just">
              <a:spcBef>
                <a:spcPct val="20000"/>
              </a:spcBef>
              <a:buClr>
                <a:schemeClr val="accent2"/>
              </a:buClr>
              <a:buFont typeface="Wingdings" panose="05000000000000000000" pitchFamily="2" charset="2"/>
              <a:buChar char="§"/>
            </a:pPr>
            <a:r>
              <a:rPr lang="sr-Latn-RS" sz="1700" dirty="0">
                <a:latin typeface="+mn-lt"/>
              </a:rPr>
              <a:t>perona za prilaz putnika do kompozicija vozova, uključujući i veze izmedju perona i stanične zgrade i</a:t>
            </a:r>
          </a:p>
          <a:p>
            <a:pPr marL="595312" lvl="1" algn="just">
              <a:spcBef>
                <a:spcPct val="20000"/>
              </a:spcBef>
              <a:buClr>
                <a:schemeClr val="accent2"/>
              </a:buClr>
              <a:buFont typeface="Wingdings" panose="05000000000000000000" pitchFamily="2" charset="2"/>
              <a:buChar char="§"/>
            </a:pPr>
            <a:r>
              <a:rPr lang="sr-Latn-RS" sz="1700" dirty="0">
                <a:latin typeface="+mn-lt"/>
              </a:rPr>
              <a:t>eventualno ekspresnog magacina za prijem i izdavanje pošiljaka,koje se prevoze putničkim vozovima.</a:t>
            </a:r>
          </a:p>
          <a:p>
            <a:pPr marL="309562" lvl="1" indent="0" algn="just">
              <a:spcBef>
                <a:spcPct val="20000"/>
              </a:spcBef>
              <a:buClr>
                <a:schemeClr val="accent2"/>
              </a:buClr>
            </a:pPr>
            <a:endParaRPr lang="sr-Latn-RS" sz="1700" dirty="0">
              <a:latin typeface="+mn-lt"/>
            </a:endParaRPr>
          </a:p>
          <a:p>
            <a:pPr marL="461962" indent="-285750" algn="just">
              <a:spcBef>
                <a:spcPts val="600"/>
              </a:spcBef>
              <a:spcAft>
                <a:spcPts val="300"/>
              </a:spcAft>
              <a:buClr>
                <a:schemeClr val="accent2"/>
              </a:buClr>
              <a:buFont typeface="Wingdings" panose="05000000000000000000" pitchFamily="2" charset="2"/>
              <a:buChar char="q"/>
            </a:pPr>
            <a:r>
              <a:rPr lang="sr-Latn-RS" sz="1700" dirty="0">
                <a:latin typeface="+mn-lt"/>
              </a:rPr>
              <a:t>Stanična zgrada je saobraćajni i urbanističko-arhitektonski objekat, koji mora imati dva glavna dela: put­nički i službeni deo.</a:t>
            </a:r>
          </a:p>
          <a:p>
            <a:pPr marL="461962" indent="-285750" algn="just">
              <a:spcBef>
                <a:spcPts val="600"/>
              </a:spcBef>
              <a:spcAft>
                <a:spcPts val="300"/>
              </a:spcAft>
              <a:buClr>
                <a:schemeClr val="accent2"/>
              </a:buClr>
              <a:buFont typeface="Wingdings" panose="05000000000000000000" pitchFamily="2" charset="2"/>
              <a:buChar char="q"/>
            </a:pPr>
            <a:r>
              <a:rPr lang="sr-Latn-RS" sz="1700" dirty="0">
                <a:latin typeface="+mn-lt"/>
              </a:rPr>
              <a:t>Pred staničnom zgradom se formira stanični trg, preko kojeg se stanica povezuje sa gradom.  </a:t>
            </a:r>
          </a:p>
          <a:p>
            <a:pPr marL="461962" indent="-285750" algn="just">
              <a:spcBef>
                <a:spcPts val="600"/>
              </a:spcBef>
              <a:spcAft>
                <a:spcPts val="300"/>
              </a:spcAft>
              <a:buClr>
                <a:schemeClr val="accent2"/>
              </a:buClr>
              <a:buFont typeface="Wingdings" panose="05000000000000000000" pitchFamily="2" charset="2"/>
              <a:buChar char="q"/>
            </a:pPr>
            <a:r>
              <a:rPr lang="sr-Latn-RS" sz="1700" dirty="0">
                <a:latin typeface="+mn-lt"/>
              </a:rPr>
              <a:t>Stanična zgrada na međustanicama se projektuje sa strane, bočno prema kolosecima. U izuzetnim slučajevima stanična zgrada na medjustanici može se predvideti iznad, odnosno ispod koloseka. </a:t>
            </a:r>
          </a:p>
        </p:txBody>
      </p:sp>
      <p:sp>
        <p:nvSpPr>
          <p:cNvPr id="2" name="TextBox 6">
            <a:extLst>
              <a:ext uri="{FF2B5EF4-FFF2-40B4-BE49-F238E27FC236}">
                <a16:creationId xmlns:a16="http://schemas.microsoft.com/office/drawing/2014/main" xmlns="" id="{324949EC-D9E6-9058-6835-1E8E8BC9B893}"/>
              </a:ext>
            </a:extLst>
          </p:cNvPr>
          <p:cNvSpPr txBox="1">
            <a:spLocks noChangeArrowheads="1"/>
          </p:cNvSpPr>
          <p:nvPr/>
        </p:nvSpPr>
        <p:spPr bwMode="auto">
          <a:xfrm>
            <a:off x="588962" y="764704"/>
            <a:ext cx="8375649" cy="769441"/>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a:spAutoFit/>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r>
              <a:rPr lang="pl-PL" altLang="en-US" sz="2600" b="1" dirty="0">
                <a:solidFill>
                  <a:srgbClr val="FFFF00"/>
                </a:solidFill>
                <a:latin typeface="+mn-lt"/>
              </a:rPr>
              <a:t>Međustanice</a:t>
            </a:r>
          </a:p>
          <a:p>
            <a:pPr eaLnBrk="1" hangingPunct="1"/>
            <a:r>
              <a:rPr lang="pl-PL" altLang="en-US" dirty="0">
                <a:solidFill>
                  <a:srgbClr val="FFFF00"/>
                </a:solidFill>
                <a:latin typeface="+mn-lt"/>
              </a:rPr>
              <a:t>Glavna postrojenja</a:t>
            </a:r>
            <a:endParaRPr lang="en-US" altLang="en-US" dirty="0">
              <a:solidFill>
                <a:srgbClr val="FFFF00"/>
              </a:solidFill>
              <a:latin typeface="+mn-lt"/>
            </a:endParaRPr>
          </a:p>
        </p:txBody>
      </p:sp>
    </p:spTree>
    <p:extLst>
      <p:ext uri="{BB962C8B-B14F-4D97-AF65-F5344CB8AC3E}">
        <p14:creationId xmlns:p14="http://schemas.microsoft.com/office/powerpoint/2010/main" xmlns="" val="3084432145"/>
      </p:ext>
    </p:extLst>
  </p:cSld>
  <p:clrMapOvr>
    <a:masterClrMapping/>
  </p:clrMapOvr>
  <p:transition spd="med"/>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xmlns="" id="{00CAD955-0801-4CC8-3B21-D3A7B24332E1}"/>
            </a:ext>
          </a:extLst>
        </p:cNvPr>
        <p:cNvGrpSpPr/>
        <p:nvPr/>
      </p:nvGrpSpPr>
      <p:grpSpPr>
        <a:xfrm>
          <a:off x="0" y="0"/>
          <a:ext cx="0" cy="0"/>
          <a:chOff x="0" y="0"/>
          <a:chExt cx="0" cy="0"/>
        </a:xfrm>
      </p:grpSpPr>
      <p:sp>
        <p:nvSpPr>
          <p:cNvPr id="2" name="TextBox 6">
            <a:extLst>
              <a:ext uri="{FF2B5EF4-FFF2-40B4-BE49-F238E27FC236}">
                <a16:creationId xmlns:a16="http://schemas.microsoft.com/office/drawing/2014/main" xmlns="" id="{351EBD4B-7695-EAC0-87D0-27E064707526}"/>
              </a:ext>
            </a:extLst>
          </p:cNvPr>
          <p:cNvSpPr txBox="1">
            <a:spLocks noChangeArrowheads="1"/>
          </p:cNvSpPr>
          <p:nvPr/>
        </p:nvSpPr>
        <p:spPr bwMode="auto">
          <a:xfrm>
            <a:off x="588962" y="764704"/>
            <a:ext cx="8375649" cy="769441"/>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a:spAutoFit/>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r>
              <a:rPr lang="pl-PL" altLang="en-US" sz="2600" b="1" dirty="0">
                <a:solidFill>
                  <a:srgbClr val="FFFF00"/>
                </a:solidFill>
                <a:latin typeface="+mn-lt"/>
              </a:rPr>
              <a:t>Međustanice</a:t>
            </a:r>
          </a:p>
          <a:p>
            <a:pPr eaLnBrk="1" hangingPunct="1"/>
            <a:r>
              <a:rPr lang="pl-PL" altLang="en-US" dirty="0">
                <a:solidFill>
                  <a:srgbClr val="FFFF00"/>
                </a:solidFill>
                <a:latin typeface="+mn-lt"/>
              </a:rPr>
              <a:t>Glavna postrojenja</a:t>
            </a:r>
            <a:endParaRPr lang="en-US" altLang="en-US" dirty="0">
              <a:solidFill>
                <a:srgbClr val="FFFF00"/>
              </a:solidFill>
              <a:latin typeface="+mn-lt"/>
            </a:endParaRPr>
          </a:p>
        </p:txBody>
      </p:sp>
      <p:pic>
        <p:nvPicPr>
          <p:cNvPr id="3" name="Picture 2">
            <a:extLst>
              <a:ext uri="{FF2B5EF4-FFF2-40B4-BE49-F238E27FC236}">
                <a16:creationId xmlns:a16="http://schemas.microsoft.com/office/drawing/2014/main" xmlns="" id="{C90EF16A-F069-8650-40B5-142CB2458D29}"/>
              </a:ext>
            </a:extLst>
          </p:cNvPr>
          <p:cNvPicPr>
            <a:picLocks noChangeAspect="1"/>
          </p:cNvPicPr>
          <p:nvPr/>
        </p:nvPicPr>
        <p:blipFill>
          <a:blip r:embed="rId2" cstate="print">
            <a:extLst>
              <a:ext uri="{28A0092B-C50C-407E-A947-70E740481C1C}">
                <a14:useLocalDpi xmlns:a14="http://schemas.microsoft.com/office/drawing/2010/main" xmlns="" val="0"/>
              </a:ext>
            </a:extLst>
          </a:blip>
          <a:srcRect l="10462" r="12658" b="21574"/>
          <a:stretch>
            <a:fillRect/>
          </a:stretch>
        </p:blipFill>
        <p:spPr bwMode="auto">
          <a:xfrm>
            <a:off x="385888" y="2159916"/>
            <a:ext cx="4330128" cy="2047964"/>
          </a:xfrm>
          <a:prstGeom prst="rect">
            <a:avLst/>
          </a:prstGeom>
          <a:noFill/>
          <a:ln>
            <a:noFill/>
          </a:ln>
        </p:spPr>
      </p:pic>
      <p:pic>
        <p:nvPicPr>
          <p:cNvPr id="4" name="Picture 3">
            <a:extLst>
              <a:ext uri="{FF2B5EF4-FFF2-40B4-BE49-F238E27FC236}">
                <a16:creationId xmlns:a16="http://schemas.microsoft.com/office/drawing/2014/main" xmlns="" id="{32E90A2C-5384-BEE4-BCE8-A8F7DBF6BEFA}"/>
              </a:ext>
            </a:extLst>
          </p:cNvPr>
          <p:cNvPicPr>
            <a:picLocks noChangeAspect="1"/>
          </p:cNvPicPr>
          <p:nvPr/>
        </p:nvPicPr>
        <p:blipFill>
          <a:blip r:embed="rId3" cstate="print">
            <a:extLst>
              <a:ext uri="{28A0092B-C50C-407E-A947-70E740481C1C}">
                <a14:useLocalDpi xmlns:a14="http://schemas.microsoft.com/office/drawing/2010/main" xmlns="" val="0"/>
              </a:ext>
            </a:extLst>
          </a:blip>
          <a:srcRect r="12887"/>
          <a:stretch>
            <a:fillRect/>
          </a:stretch>
        </p:blipFill>
        <p:spPr bwMode="auto">
          <a:xfrm>
            <a:off x="5069822" y="1772816"/>
            <a:ext cx="3894666" cy="1157227"/>
          </a:xfrm>
          <a:prstGeom prst="rect">
            <a:avLst/>
          </a:prstGeom>
          <a:noFill/>
          <a:ln>
            <a:noFill/>
          </a:ln>
        </p:spPr>
      </p:pic>
      <p:pic>
        <p:nvPicPr>
          <p:cNvPr id="5" name="Picture 4">
            <a:extLst>
              <a:ext uri="{FF2B5EF4-FFF2-40B4-BE49-F238E27FC236}">
                <a16:creationId xmlns:a16="http://schemas.microsoft.com/office/drawing/2014/main" xmlns="" id="{16FAC86D-B2A4-4F11-C246-074D43FA8EDF}"/>
              </a:ext>
            </a:extLst>
          </p:cNvPr>
          <p:cNvPicPr>
            <a:picLocks noChangeAspect="1"/>
          </p:cNvPicPr>
          <p:nvPr/>
        </p:nvPicPr>
        <p:blipFill>
          <a:blip r:embed="rId4" cstate="print">
            <a:extLst>
              <a:ext uri="{28A0092B-C50C-407E-A947-70E740481C1C}">
                <a14:useLocalDpi xmlns:a14="http://schemas.microsoft.com/office/drawing/2010/main" xmlns="" val="0"/>
              </a:ext>
            </a:extLst>
          </a:blip>
          <a:srcRect r="13027"/>
          <a:stretch>
            <a:fillRect/>
          </a:stretch>
        </p:blipFill>
        <p:spPr bwMode="auto">
          <a:xfrm>
            <a:off x="5076055" y="3126362"/>
            <a:ext cx="3888433" cy="1085573"/>
          </a:xfrm>
          <a:prstGeom prst="rect">
            <a:avLst/>
          </a:prstGeom>
          <a:noFill/>
          <a:ln>
            <a:noFill/>
          </a:ln>
        </p:spPr>
      </p:pic>
      <p:pic>
        <p:nvPicPr>
          <p:cNvPr id="6" name="Picture 5">
            <a:extLst>
              <a:ext uri="{FF2B5EF4-FFF2-40B4-BE49-F238E27FC236}">
                <a16:creationId xmlns:a16="http://schemas.microsoft.com/office/drawing/2014/main" xmlns="" id="{DD0016E9-88F7-2193-16E5-6934E1DB2EB0}"/>
              </a:ext>
            </a:extLst>
          </p:cNvPr>
          <p:cNvPicPr>
            <a:picLocks noChangeAspect="1"/>
          </p:cNvPicPr>
          <p:nvPr/>
        </p:nvPicPr>
        <p:blipFill>
          <a:blip r:embed="rId5" cstate="print">
            <a:extLst>
              <a:ext uri="{28A0092B-C50C-407E-A947-70E740481C1C}">
                <a14:useLocalDpi xmlns:a14="http://schemas.microsoft.com/office/drawing/2010/main" xmlns="" val="0"/>
              </a:ext>
            </a:extLst>
          </a:blip>
          <a:srcRect r="13379"/>
          <a:stretch>
            <a:fillRect/>
          </a:stretch>
        </p:blipFill>
        <p:spPr bwMode="auto">
          <a:xfrm>
            <a:off x="5074295" y="4345604"/>
            <a:ext cx="3888433" cy="1276318"/>
          </a:xfrm>
          <a:prstGeom prst="rect">
            <a:avLst/>
          </a:prstGeom>
          <a:noFill/>
          <a:ln>
            <a:noFill/>
          </a:ln>
        </p:spPr>
      </p:pic>
      <p:sp>
        <p:nvSpPr>
          <p:cNvPr id="7" name="TextBox 6">
            <a:extLst>
              <a:ext uri="{FF2B5EF4-FFF2-40B4-BE49-F238E27FC236}">
                <a16:creationId xmlns:a16="http://schemas.microsoft.com/office/drawing/2014/main" xmlns="" id="{46C1BC5A-902B-9C34-1E08-7EC4CDDBB709}"/>
              </a:ext>
            </a:extLst>
          </p:cNvPr>
          <p:cNvSpPr txBox="1"/>
          <p:nvPr/>
        </p:nvSpPr>
        <p:spPr>
          <a:xfrm>
            <a:off x="683568" y="4345604"/>
            <a:ext cx="3695188" cy="523220"/>
          </a:xfrm>
          <a:prstGeom prst="rect">
            <a:avLst/>
          </a:prstGeom>
          <a:noFill/>
        </p:spPr>
        <p:txBody>
          <a:bodyPr wrap="square">
            <a:spAutoFit/>
          </a:bodyPr>
          <a:lstStyle/>
          <a:p>
            <a:pPr algn="ctr">
              <a:spcBef>
                <a:spcPct val="20000"/>
              </a:spcBef>
              <a:buClr>
                <a:schemeClr val="accent2"/>
              </a:buClr>
            </a:pPr>
            <a:r>
              <a:rPr lang="hr-HR" sz="1400" dirty="0">
                <a:latin typeface="+mn-lt"/>
              </a:rPr>
              <a:t>Položaj stanične zgrade prema glavnom prolaznom koloseku</a:t>
            </a:r>
          </a:p>
        </p:txBody>
      </p:sp>
      <p:sp>
        <p:nvSpPr>
          <p:cNvPr id="8" name="TextBox 7">
            <a:extLst>
              <a:ext uri="{FF2B5EF4-FFF2-40B4-BE49-F238E27FC236}">
                <a16:creationId xmlns:a16="http://schemas.microsoft.com/office/drawing/2014/main" xmlns="" id="{8117F5A6-74F0-0210-0A4B-3519BD22654E}"/>
              </a:ext>
            </a:extLst>
          </p:cNvPr>
          <p:cNvSpPr txBox="1"/>
          <p:nvPr/>
        </p:nvSpPr>
        <p:spPr>
          <a:xfrm>
            <a:off x="5076387" y="5747914"/>
            <a:ext cx="3695188" cy="523220"/>
          </a:xfrm>
          <a:prstGeom prst="rect">
            <a:avLst/>
          </a:prstGeom>
          <a:noFill/>
        </p:spPr>
        <p:txBody>
          <a:bodyPr wrap="square">
            <a:spAutoFit/>
          </a:bodyPr>
          <a:lstStyle/>
          <a:p>
            <a:pPr algn="ctr">
              <a:spcBef>
                <a:spcPct val="20000"/>
              </a:spcBef>
              <a:buClr>
                <a:schemeClr val="accent2"/>
              </a:buClr>
            </a:pPr>
            <a:r>
              <a:rPr lang="hr-HR" sz="1400" dirty="0">
                <a:latin typeface="+mn-lt"/>
              </a:rPr>
              <a:t>Visinski položaj stanične zgrade prema kolosecima i </a:t>
            </a:r>
            <a:r>
              <a:rPr lang="hr-HR" sz="1400" dirty="0"/>
              <a:t>peronima</a:t>
            </a:r>
            <a:endParaRPr lang="hr-HR" sz="1400" dirty="0">
              <a:latin typeface="+mn-lt"/>
            </a:endParaRPr>
          </a:p>
        </p:txBody>
      </p:sp>
    </p:spTree>
    <p:extLst>
      <p:ext uri="{BB962C8B-B14F-4D97-AF65-F5344CB8AC3E}">
        <p14:creationId xmlns:p14="http://schemas.microsoft.com/office/powerpoint/2010/main" xmlns="" val="2210292611"/>
      </p:ext>
    </p:extLst>
  </p:cSld>
  <p:clrMapOvr>
    <a:masterClrMapping/>
  </p:clrMapOvr>
  <p:transition spd="med"/>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xmlns="" id="{8D2ACA16-D173-83B1-F368-2361203E2A2C}"/>
            </a:ext>
          </a:extLst>
        </p:cNvPr>
        <p:cNvGrpSpPr/>
        <p:nvPr/>
      </p:nvGrpSpPr>
      <p:grpSpPr>
        <a:xfrm>
          <a:off x="0" y="0"/>
          <a:ext cx="0" cy="0"/>
          <a:chOff x="0" y="0"/>
          <a:chExt cx="0" cy="0"/>
        </a:xfrm>
      </p:grpSpPr>
      <p:sp>
        <p:nvSpPr>
          <p:cNvPr id="20482" name="Rectangle 3">
            <a:extLst>
              <a:ext uri="{FF2B5EF4-FFF2-40B4-BE49-F238E27FC236}">
                <a16:creationId xmlns:a16="http://schemas.microsoft.com/office/drawing/2014/main" xmlns="" id="{352E8F22-386C-0EE9-A3BC-90E300FF0C2E}"/>
              </a:ext>
            </a:extLst>
          </p:cNvPr>
          <p:cNvSpPr txBox="1">
            <a:spLocks noChangeArrowheads="1"/>
          </p:cNvSpPr>
          <p:nvPr/>
        </p:nvSpPr>
        <p:spPr bwMode="auto">
          <a:xfrm>
            <a:off x="444500" y="1701106"/>
            <a:ext cx="8231956" cy="403215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marL="609600" indent="-433388">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marL="461962" indent="-285750" algn="just">
              <a:spcBef>
                <a:spcPts val="600"/>
              </a:spcBef>
              <a:spcAft>
                <a:spcPts val="300"/>
              </a:spcAft>
              <a:buClr>
                <a:schemeClr val="accent2"/>
              </a:buClr>
              <a:buFont typeface="Wingdings" panose="05000000000000000000" pitchFamily="2" charset="2"/>
              <a:buChar char="q"/>
            </a:pPr>
            <a:r>
              <a:rPr lang="sr-Latn-RS" sz="1700" dirty="0">
                <a:latin typeface="+mn-lt"/>
              </a:rPr>
              <a:t>Peroni služe za udoban i bezbedan prilaz putnika do odredjenih kola u kompoziciji voza ili za prolaz do stanične zgrade po izlazu iz kompozicije, kao i za prevoz, utovar i istovar ekspresne robe, prtljaga i pošte.</a:t>
            </a:r>
          </a:p>
          <a:p>
            <a:pPr marL="461962" indent="-285750" algn="just">
              <a:spcBef>
                <a:spcPts val="600"/>
              </a:spcBef>
              <a:spcAft>
                <a:spcPts val="300"/>
              </a:spcAft>
              <a:buClr>
                <a:schemeClr val="accent2"/>
              </a:buClr>
              <a:buFont typeface="Wingdings" panose="05000000000000000000" pitchFamily="2" charset="2"/>
              <a:buChar char="q"/>
            </a:pPr>
            <a:r>
              <a:rPr lang="sr-Latn-RS" sz="1700" dirty="0">
                <a:latin typeface="+mn-lt"/>
              </a:rPr>
              <a:t>Prema svojoj nameni dele se na: putničke, prtljažne i mešovite perone. Na medjustanicama peroni su obično zajednički.</a:t>
            </a:r>
          </a:p>
          <a:p>
            <a:pPr marL="461962" indent="-285750" algn="just">
              <a:spcBef>
                <a:spcPts val="600"/>
              </a:spcBef>
              <a:spcAft>
                <a:spcPts val="300"/>
              </a:spcAft>
              <a:buClr>
                <a:schemeClr val="accent2"/>
              </a:buClr>
              <a:buFont typeface="Wingdings" panose="05000000000000000000" pitchFamily="2" charset="2"/>
              <a:buChar char="q"/>
            </a:pPr>
            <a:r>
              <a:rPr lang="sr-Latn-RS" sz="1700" dirty="0">
                <a:latin typeface="+mn-lt"/>
              </a:rPr>
              <a:t>Po konstrukciji peroni se dele na:</a:t>
            </a:r>
          </a:p>
          <a:p>
            <a:pPr marL="595312" lvl="1" algn="just">
              <a:spcBef>
                <a:spcPts val="600"/>
              </a:spcBef>
              <a:spcAft>
                <a:spcPts val="300"/>
              </a:spcAft>
              <a:buClr>
                <a:schemeClr val="accent2"/>
              </a:buClr>
              <a:buFont typeface="Wingdings" panose="05000000000000000000" pitchFamily="2" charset="2"/>
              <a:buChar char="§"/>
            </a:pPr>
            <a:r>
              <a:rPr lang="sr-Latn-RS" sz="1700" dirty="0">
                <a:latin typeface="+mn-lt"/>
              </a:rPr>
              <a:t>niske perone, čija je visina iznad GIŠ od 25 - 55 cm;</a:t>
            </a:r>
          </a:p>
          <a:p>
            <a:pPr marL="595312" lvl="1" algn="just">
              <a:spcBef>
                <a:spcPts val="600"/>
              </a:spcBef>
              <a:spcAft>
                <a:spcPts val="300"/>
              </a:spcAft>
              <a:buClr>
                <a:schemeClr val="accent2"/>
              </a:buClr>
              <a:buFont typeface="Wingdings" panose="05000000000000000000" pitchFamily="2" charset="2"/>
              <a:buChar char="§"/>
            </a:pPr>
            <a:r>
              <a:rPr lang="sr-Latn-RS" sz="1700" dirty="0">
                <a:latin typeface="+mn-lt"/>
              </a:rPr>
              <a:t>perone srednje visine, čija je visina 55 - 76 cm iznad GIŠ i</a:t>
            </a:r>
          </a:p>
          <a:p>
            <a:pPr marL="595312" lvl="1" algn="just">
              <a:spcBef>
                <a:spcPts val="600"/>
              </a:spcBef>
              <a:spcAft>
                <a:spcPts val="300"/>
              </a:spcAft>
              <a:buClr>
                <a:schemeClr val="accent2"/>
              </a:buClr>
              <a:buFont typeface="Wingdings" panose="05000000000000000000" pitchFamily="2" charset="2"/>
              <a:buChar char="§"/>
            </a:pPr>
            <a:r>
              <a:rPr lang="sr-Latn-RS" sz="1700" dirty="0">
                <a:latin typeface="+mn-lt"/>
              </a:rPr>
              <a:t>visoke perone, čija je visina 110 </a:t>
            </a:r>
            <a:r>
              <a:rPr lang="en-US" sz="1700">
                <a:latin typeface="+mn-lt"/>
              </a:rPr>
              <a:t>c</a:t>
            </a:r>
            <a:r>
              <a:rPr lang="sr-Latn-RS" sz="1700">
                <a:latin typeface="+mn-lt"/>
              </a:rPr>
              <a:t>m </a:t>
            </a:r>
            <a:r>
              <a:rPr lang="sr-Latn-RS" sz="1700" dirty="0">
                <a:latin typeface="+mn-lt"/>
              </a:rPr>
              <a:t>iznad GIŠ.</a:t>
            </a:r>
            <a:r>
              <a:rPr lang="sr-Latn-RS" dirty="0"/>
              <a:t> </a:t>
            </a:r>
          </a:p>
          <a:p>
            <a:pPr marL="460375" indent="-287338" algn="just">
              <a:spcBef>
                <a:spcPts val="600"/>
              </a:spcBef>
              <a:spcAft>
                <a:spcPts val="300"/>
              </a:spcAft>
              <a:buClr>
                <a:schemeClr val="accent2"/>
              </a:buClr>
              <a:buFont typeface="Wingdings" panose="05000000000000000000" pitchFamily="2" charset="2"/>
              <a:buChar char="q"/>
            </a:pPr>
            <a:r>
              <a:rPr lang="sr-Latn-RS" dirty="0"/>
              <a:t>Po položaju u odnosu na koloseke peroni se dele na krajnje (bočne), srednje i poprečne. Na medjustanica­ma dolaze u obzir krajnji i srednji peroni.</a:t>
            </a:r>
            <a:endParaRPr lang="sr-Latn-RS" sz="1700" dirty="0">
              <a:latin typeface="+mn-lt"/>
            </a:endParaRPr>
          </a:p>
          <a:p>
            <a:pPr marL="461962" indent="-285750" algn="just">
              <a:spcBef>
                <a:spcPts val="600"/>
              </a:spcBef>
              <a:spcAft>
                <a:spcPts val="300"/>
              </a:spcAft>
              <a:buClr>
                <a:schemeClr val="accent2"/>
              </a:buClr>
              <a:buFont typeface="Wingdings" panose="05000000000000000000" pitchFamily="2" charset="2"/>
              <a:buChar char="q"/>
            </a:pPr>
            <a:r>
              <a:rPr lang="sr-Latn-RS" dirty="0"/>
              <a:t>Peroni mogu biti nepokriveni</a:t>
            </a:r>
            <a:r>
              <a:rPr lang="en-US" dirty="0"/>
              <a:t>,</a:t>
            </a:r>
            <a:r>
              <a:rPr lang="sr-Latn-RS" dirty="0"/>
              <a:t> delimično ili potpuno pokriveni. Poželjno je naravno da peroni budu pokri­veni bar na onom delu, koji služi za lokalne putnike. </a:t>
            </a:r>
            <a:endParaRPr lang="sr-Latn-RS" sz="1700" dirty="0">
              <a:latin typeface="+mn-lt"/>
            </a:endParaRPr>
          </a:p>
        </p:txBody>
      </p:sp>
      <p:sp>
        <p:nvSpPr>
          <p:cNvPr id="2" name="TextBox 6">
            <a:extLst>
              <a:ext uri="{FF2B5EF4-FFF2-40B4-BE49-F238E27FC236}">
                <a16:creationId xmlns:a16="http://schemas.microsoft.com/office/drawing/2014/main" xmlns="" id="{88D6C117-2AB8-AC24-C038-933D6CC12B1D}"/>
              </a:ext>
            </a:extLst>
          </p:cNvPr>
          <p:cNvSpPr txBox="1">
            <a:spLocks noChangeArrowheads="1"/>
          </p:cNvSpPr>
          <p:nvPr/>
        </p:nvSpPr>
        <p:spPr bwMode="auto">
          <a:xfrm>
            <a:off x="588962" y="764704"/>
            <a:ext cx="8375649" cy="769441"/>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a:spAutoFit/>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r>
              <a:rPr lang="pl-PL" altLang="en-US" sz="2600" b="1" dirty="0">
                <a:solidFill>
                  <a:srgbClr val="FFFF00"/>
                </a:solidFill>
                <a:latin typeface="+mn-lt"/>
              </a:rPr>
              <a:t>Međustanice</a:t>
            </a:r>
          </a:p>
          <a:p>
            <a:pPr eaLnBrk="1" hangingPunct="1"/>
            <a:r>
              <a:rPr lang="pl-PL" altLang="en-US" dirty="0">
                <a:solidFill>
                  <a:srgbClr val="FFFF00"/>
                </a:solidFill>
                <a:latin typeface="+mn-lt"/>
              </a:rPr>
              <a:t>Glavna postrojenja</a:t>
            </a:r>
            <a:endParaRPr lang="en-US" altLang="en-US" dirty="0">
              <a:solidFill>
                <a:srgbClr val="FFFF00"/>
              </a:solidFill>
              <a:latin typeface="+mn-lt"/>
            </a:endParaRPr>
          </a:p>
        </p:txBody>
      </p:sp>
    </p:spTree>
    <p:extLst>
      <p:ext uri="{BB962C8B-B14F-4D97-AF65-F5344CB8AC3E}">
        <p14:creationId xmlns:p14="http://schemas.microsoft.com/office/powerpoint/2010/main" xmlns="" val="3232448729"/>
      </p:ext>
    </p:extLst>
  </p:cSld>
  <p:clrMapOvr>
    <a:masterClrMapping/>
  </p:clrMapOvr>
  <p:transition spd="med"/>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xmlns="" id="{17E6B9C6-7FCF-AEEB-0A7C-4471B6E3C73D}"/>
            </a:ext>
          </a:extLst>
        </p:cNvPr>
        <p:cNvGrpSpPr/>
        <p:nvPr/>
      </p:nvGrpSpPr>
      <p:grpSpPr>
        <a:xfrm>
          <a:off x="0" y="0"/>
          <a:ext cx="0" cy="0"/>
          <a:chOff x="0" y="0"/>
          <a:chExt cx="0" cy="0"/>
        </a:xfrm>
      </p:grpSpPr>
      <p:sp>
        <p:nvSpPr>
          <p:cNvPr id="20482" name="Rectangle 3">
            <a:extLst>
              <a:ext uri="{FF2B5EF4-FFF2-40B4-BE49-F238E27FC236}">
                <a16:creationId xmlns:a16="http://schemas.microsoft.com/office/drawing/2014/main" xmlns="" id="{583F6DE0-E0CA-46C9-F5B8-108552C410E5}"/>
              </a:ext>
            </a:extLst>
          </p:cNvPr>
          <p:cNvSpPr txBox="1">
            <a:spLocks noChangeArrowheads="1"/>
          </p:cNvSpPr>
          <p:nvPr/>
        </p:nvSpPr>
        <p:spPr bwMode="auto">
          <a:xfrm>
            <a:off x="444500" y="1701106"/>
            <a:ext cx="8231956" cy="403215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marL="609600" indent="-433388">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marL="173038" indent="3175"/>
            <a:r>
              <a:rPr lang="hr-HR" dirty="0">
                <a:latin typeface="+mn-lt"/>
              </a:rPr>
              <a:t>Postrojenja za robni rad, pored pomenutih manipulativnih i drugih koloseka, sastoje se od:</a:t>
            </a:r>
            <a:endParaRPr lang="en-US" dirty="0">
              <a:latin typeface="+mn-lt"/>
            </a:endParaRPr>
          </a:p>
          <a:p>
            <a:pPr marL="461962" lvl="0" indent="-285750" algn="just">
              <a:spcBef>
                <a:spcPts val="600"/>
              </a:spcBef>
              <a:spcAft>
                <a:spcPts val="300"/>
              </a:spcAft>
              <a:buClr>
                <a:schemeClr val="accent2"/>
              </a:buClr>
              <a:buFont typeface="Wingdings" panose="05000000000000000000" pitchFamily="2" charset="2"/>
              <a:buChar char="§"/>
            </a:pPr>
            <a:r>
              <a:rPr lang="hr-HR" sz="1700" dirty="0">
                <a:latin typeface="+mn-lt"/>
              </a:rPr>
              <a:t>magacina za denčane pošiljke;</a:t>
            </a:r>
            <a:endParaRPr lang="en-US" sz="1700" dirty="0">
              <a:latin typeface="+mn-lt"/>
            </a:endParaRPr>
          </a:p>
          <a:p>
            <a:pPr marL="461962" lvl="0" indent="-285750" algn="just">
              <a:spcBef>
                <a:spcPts val="600"/>
              </a:spcBef>
              <a:spcAft>
                <a:spcPts val="300"/>
              </a:spcAft>
              <a:buClr>
                <a:schemeClr val="accent2"/>
              </a:buClr>
              <a:buFont typeface="Wingdings" panose="05000000000000000000" pitchFamily="2" charset="2"/>
              <a:buChar char="§"/>
            </a:pPr>
            <a:r>
              <a:rPr lang="hr-HR" sz="1700" dirty="0">
                <a:latin typeface="+mn-lt"/>
              </a:rPr>
              <a:t>rampe za kolske i denčane pošiljke;</a:t>
            </a:r>
            <a:endParaRPr lang="en-US" sz="1700" dirty="0">
              <a:latin typeface="+mn-lt"/>
            </a:endParaRPr>
          </a:p>
          <a:p>
            <a:pPr marL="461962" lvl="0" indent="-285750" algn="just">
              <a:spcBef>
                <a:spcPts val="600"/>
              </a:spcBef>
              <a:spcAft>
                <a:spcPts val="300"/>
              </a:spcAft>
              <a:buClr>
                <a:schemeClr val="accent2"/>
              </a:buClr>
              <a:buFont typeface="Wingdings" panose="05000000000000000000" pitchFamily="2" charset="2"/>
              <a:buChar char="§"/>
            </a:pPr>
            <a:r>
              <a:rPr lang="hr-HR" sz="1700">
                <a:latin typeface="+mn-lt"/>
              </a:rPr>
              <a:t>površine </a:t>
            </a:r>
            <a:r>
              <a:rPr lang="hr-HR" sz="1700" dirty="0">
                <a:latin typeface="+mn-lt"/>
              </a:rPr>
              <a:t>za prolaz i manipulaciju vozila drumskog sao­braćaja i za privremeno ostavljanje robe;</a:t>
            </a:r>
            <a:endParaRPr lang="en-US" sz="1700" dirty="0">
              <a:latin typeface="+mn-lt"/>
            </a:endParaRPr>
          </a:p>
          <a:p>
            <a:pPr marL="461962" lvl="0" indent="-285750" algn="just">
              <a:spcBef>
                <a:spcPts val="600"/>
              </a:spcBef>
              <a:spcAft>
                <a:spcPts val="300"/>
              </a:spcAft>
              <a:buClr>
                <a:schemeClr val="accent2"/>
              </a:buClr>
              <a:buFont typeface="Wingdings" panose="05000000000000000000" pitchFamily="2" charset="2"/>
              <a:buChar char="§"/>
            </a:pPr>
            <a:r>
              <a:rPr lang="hr-HR" sz="1700" dirty="0">
                <a:latin typeface="+mn-lt"/>
              </a:rPr>
              <a:t>konteinerske baze (u budućnosti) i </a:t>
            </a:r>
            <a:endParaRPr lang="en-US" sz="1700" dirty="0">
              <a:latin typeface="+mn-lt"/>
            </a:endParaRPr>
          </a:p>
          <a:p>
            <a:pPr marL="461962" indent="-285750" algn="just">
              <a:spcBef>
                <a:spcPts val="600"/>
              </a:spcBef>
              <a:spcAft>
                <a:spcPts val="300"/>
              </a:spcAft>
              <a:buClr>
                <a:schemeClr val="accent2"/>
              </a:buClr>
              <a:buFont typeface="Wingdings" panose="05000000000000000000" pitchFamily="2" charset="2"/>
              <a:buChar char="§"/>
            </a:pPr>
            <a:r>
              <a:rPr lang="sr-Latn-RS" sz="1700" dirty="0">
                <a:latin typeface="+mn-lt"/>
              </a:rPr>
              <a:t>ostalih postrojenja.</a:t>
            </a:r>
          </a:p>
          <a:p>
            <a:pPr marL="457200" indent="-282575" algn="just">
              <a:spcBef>
                <a:spcPts val="600"/>
              </a:spcBef>
              <a:spcAft>
                <a:spcPts val="300"/>
              </a:spcAft>
              <a:buClr>
                <a:schemeClr val="accent2"/>
              </a:buClr>
              <a:buFont typeface="Wingdings" panose="05000000000000000000" pitchFamily="2" charset="2"/>
              <a:buChar char="q"/>
            </a:pPr>
            <a:r>
              <a:rPr lang="sr-Latn-RS" dirty="0"/>
              <a:t>Magacini služe za prijem i čuvanje denčane robe do predaje stranka­ma, odnosno do utovara i otpreme. Širina magacina va­rira od 6,0 do 20,0 metara. Najčešće dolaze u obzir ši­rine od 6,0 do 12,0 m. Magacin se nalazi obično na kraju rampe, zbog bolje pre­glednosti.</a:t>
            </a:r>
          </a:p>
          <a:p>
            <a:pPr marL="347663" indent="-347663" algn="just">
              <a:spcBef>
                <a:spcPts val="600"/>
              </a:spcBef>
              <a:spcAft>
                <a:spcPts val="300"/>
              </a:spcAft>
              <a:buClr>
                <a:schemeClr val="accent2"/>
              </a:buClr>
              <a:buFont typeface="Wingdings" panose="05000000000000000000" pitchFamily="2" charset="2"/>
              <a:buChar char="q"/>
            </a:pPr>
            <a:endParaRPr lang="sr-Latn-RS" sz="1700" dirty="0">
              <a:latin typeface="+mn-lt"/>
            </a:endParaRPr>
          </a:p>
        </p:txBody>
      </p:sp>
      <p:sp>
        <p:nvSpPr>
          <p:cNvPr id="2" name="TextBox 6">
            <a:extLst>
              <a:ext uri="{FF2B5EF4-FFF2-40B4-BE49-F238E27FC236}">
                <a16:creationId xmlns:a16="http://schemas.microsoft.com/office/drawing/2014/main" xmlns="" id="{DE352F7B-98E5-9A3B-1097-FB551FF40D3F}"/>
              </a:ext>
            </a:extLst>
          </p:cNvPr>
          <p:cNvSpPr txBox="1">
            <a:spLocks noChangeArrowheads="1"/>
          </p:cNvSpPr>
          <p:nvPr/>
        </p:nvSpPr>
        <p:spPr bwMode="auto">
          <a:xfrm>
            <a:off x="588962" y="764704"/>
            <a:ext cx="8375649" cy="769441"/>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a:spAutoFit/>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r>
              <a:rPr lang="pl-PL" altLang="en-US" sz="2600" b="1" dirty="0">
                <a:solidFill>
                  <a:srgbClr val="FFFF00"/>
                </a:solidFill>
                <a:latin typeface="+mn-lt"/>
              </a:rPr>
              <a:t>Međustanice</a:t>
            </a:r>
          </a:p>
          <a:p>
            <a:pPr eaLnBrk="1" hangingPunct="1"/>
            <a:r>
              <a:rPr lang="pl-PL" altLang="en-US" dirty="0">
                <a:solidFill>
                  <a:srgbClr val="FFFF00"/>
                </a:solidFill>
                <a:latin typeface="+mn-lt"/>
              </a:rPr>
              <a:t>Glavna postrojenja</a:t>
            </a:r>
            <a:endParaRPr lang="en-US" altLang="en-US" dirty="0">
              <a:solidFill>
                <a:srgbClr val="FFFF00"/>
              </a:solidFill>
              <a:latin typeface="+mn-lt"/>
            </a:endParaRPr>
          </a:p>
        </p:txBody>
      </p:sp>
      <p:pic>
        <p:nvPicPr>
          <p:cNvPr id="4" name="Picture 3" descr="A drawing of a door&#10;&#10;AI-generated content may be incorrect.">
            <a:extLst>
              <a:ext uri="{FF2B5EF4-FFF2-40B4-BE49-F238E27FC236}">
                <a16:creationId xmlns:a16="http://schemas.microsoft.com/office/drawing/2014/main" xmlns="" id="{645BDBE4-14AA-C89D-8D3B-FC2EDF692177}"/>
              </a:ext>
            </a:extLst>
          </p:cNvPr>
          <p:cNvPicPr>
            <a:picLocks noChangeAspect="1"/>
          </p:cNvPicPr>
          <p:nvPr/>
        </p:nvPicPr>
        <p:blipFill>
          <a:blip r:embed="rId2" cstate="print"/>
          <a:stretch>
            <a:fillRect/>
          </a:stretch>
        </p:blipFill>
        <p:spPr>
          <a:xfrm rot="5400000">
            <a:off x="4233784" y="3559455"/>
            <a:ext cx="1086002" cy="5420481"/>
          </a:xfrm>
          <a:prstGeom prst="rect">
            <a:avLst/>
          </a:prstGeom>
        </p:spPr>
      </p:pic>
    </p:spTree>
    <p:extLst>
      <p:ext uri="{BB962C8B-B14F-4D97-AF65-F5344CB8AC3E}">
        <p14:creationId xmlns:p14="http://schemas.microsoft.com/office/powerpoint/2010/main" xmlns="" val="780982419"/>
      </p:ext>
    </p:extLst>
  </p:cSld>
  <p:clrMapOvr>
    <a:masterClrMapping/>
  </p:clrMapOvr>
  <p:transition spd="med"/>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xmlns="" id="{A3B5837F-3950-057C-BD40-D53A0138B3B6}"/>
            </a:ext>
          </a:extLst>
        </p:cNvPr>
        <p:cNvGrpSpPr/>
        <p:nvPr/>
      </p:nvGrpSpPr>
      <p:grpSpPr>
        <a:xfrm>
          <a:off x="0" y="0"/>
          <a:ext cx="0" cy="0"/>
          <a:chOff x="0" y="0"/>
          <a:chExt cx="0" cy="0"/>
        </a:xfrm>
      </p:grpSpPr>
      <p:sp>
        <p:nvSpPr>
          <p:cNvPr id="20482" name="Rectangle 3">
            <a:extLst>
              <a:ext uri="{FF2B5EF4-FFF2-40B4-BE49-F238E27FC236}">
                <a16:creationId xmlns:a16="http://schemas.microsoft.com/office/drawing/2014/main" xmlns="" id="{8322CAEB-9730-F114-E7A7-659B2C579F04}"/>
              </a:ext>
            </a:extLst>
          </p:cNvPr>
          <p:cNvSpPr txBox="1">
            <a:spLocks noChangeArrowheads="1"/>
          </p:cNvSpPr>
          <p:nvPr/>
        </p:nvSpPr>
        <p:spPr bwMode="auto">
          <a:xfrm>
            <a:off x="0" y="1701106"/>
            <a:ext cx="5292080" cy="403215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marL="609600" indent="-433388">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marL="347663" indent="-347663" algn="just">
              <a:spcBef>
                <a:spcPts val="600"/>
              </a:spcBef>
              <a:spcAft>
                <a:spcPts val="300"/>
              </a:spcAft>
              <a:buClr>
                <a:schemeClr val="accent2"/>
              </a:buClr>
              <a:buFont typeface="Wingdings" panose="05000000000000000000" pitchFamily="2" charset="2"/>
              <a:buChar char="q"/>
            </a:pPr>
            <a:r>
              <a:rPr lang="sr-Latn-RS" sz="1600" dirty="0">
                <a:latin typeface="+mn-lt"/>
              </a:rPr>
              <a:t>Pored magacina sa strane koloseka i sa strane pristupnog puta projektuju se rampe u visini patosa kola koje služe za prihvatanje robe.</a:t>
            </a:r>
          </a:p>
          <a:p>
            <a:pPr marL="347663" indent="-347663" algn="just">
              <a:spcBef>
                <a:spcPts val="600"/>
              </a:spcBef>
              <a:spcAft>
                <a:spcPts val="300"/>
              </a:spcAft>
              <a:buClr>
                <a:schemeClr val="accent2"/>
              </a:buClr>
              <a:buFont typeface="Wingdings" panose="05000000000000000000" pitchFamily="2" charset="2"/>
              <a:buChar char="q"/>
            </a:pPr>
            <a:r>
              <a:rPr lang="sr-Latn-RS" sz="1600" dirty="0">
                <a:latin typeface="+mn-lt"/>
              </a:rPr>
              <a:t>Rampe su izdignute platforme iznad nivoa koloseka, obično u nivou patosa kola, koje služe za olakšanje utovara ili istovara kolskih odnosno denčanih pošiljaka. </a:t>
            </a:r>
          </a:p>
          <a:p>
            <a:pPr marL="347663" indent="-347663" algn="just">
              <a:spcBef>
                <a:spcPts val="600"/>
              </a:spcBef>
              <a:spcAft>
                <a:spcPts val="300"/>
              </a:spcAft>
              <a:buClr>
                <a:schemeClr val="accent2"/>
              </a:buClr>
              <a:buFont typeface="Wingdings" panose="05000000000000000000" pitchFamily="2" charset="2"/>
              <a:buChar char="q"/>
            </a:pPr>
            <a:r>
              <a:rPr lang="sr-Latn-RS" sz="1600" dirty="0">
                <a:latin typeface="+mn-lt"/>
              </a:rPr>
              <a:t>Bočna rampa pruža se paralelno sa manipula</a:t>
            </a:r>
            <a:r>
              <a:rPr lang="en-US" sz="1600" dirty="0">
                <a:latin typeface="+mn-lt"/>
              </a:rPr>
              <a:t>t</a:t>
            </a:r>
            <a:r>
              <a:rPr lang="sr-Latn-RS" sz="1600" dirty="0">
                <a:latin typeface="+mn-lt"/>
              </a:rPr>
              <a:t>i</a:t>
            </a:r>
            <a:r>
              <a:rPr lang="en-US" sz="1600" dirty="0" err="1">
                <a:latin typeface="+mn-lt"/>
              </a:rPr>
              <a:t>vnim</a:t>
            </a:r>
            <a:r>
              <a:rPr lang="sr-Latn-RS" sz="1600" dirty="0">
                <a:latin typeface="+mn-lt"/>
              </a:rPr>
              <a:t> kolosekom. Visinska razlika između pristupnog puta i rampe savlađuje se navoznom rampom. </a:t>
            </a:r>
          </a:p>
          <a:p>
            <a:pPr marL="347663" indent="-347663" algn="just">
              <a:spcBef>
                <a:spcPts val="600"/>
              </a:spcBef>
              <a:spcAft>
                <a:spcPts val="300"/>
              </a:spcAft>
              <a:buClr>
                <a:schemeClr val="accent2"/>
              </a:buClr>
              <a:buFont typeface="Wingdings" panose="05000000000000000000" pitchFamily="2" charset="2"/>
              <a:buChar char="q"/>
            </a:pPr>
            <a:r>
              <a:rPr lang="hr-HR" sz="1600" dirty="0">
                <a:latin typeface="+mn-lt"/>
              </a:rPr>
              <a:t>Čeona rampa nalazi se na kraju slepog koloseka. Služi obično za uto­var ili istovar teških mašina i vozila sa čeone strane kola. </a:t>
            </a:r>
          </a:p>
          <a:p>
            <a:pPr marL="347663" indent="-347663" algn="just">
              <a:spcBef>
                <a:spcPts val="600"/>
              </a:spcBef>
              <a:spcAft>
                <a:spcPts val="300"/>
              </a:spcAft>
              <a:buClr>
                <a:schemeClr val="accent2"/>
              </a:buClr>
              <a:buFont typeface="Wingdings" panose="05000000000000000000" pitchFamily="2" charset="2"/>
              <a:buChar char="q"/>
            </a:pPr>
            <a:endParaRPr lang="sr-Latn-RS" sz="1700" dirty="0">
              <a:latin typeface="+mn-lt"/>
            </a:endParaRPr>
          </a:p>
        </p:txBody>
      </p:sp>
      <p:sp>
        <p:nvSpPr>
          <p:cNvPr id="2" name="TextBox 6">
            <a:extLst>
              <a:ext uri="{FF2B5EF4-FFF2-40B4-BE49-F238E27FC236}">
                <a16:creationId xmlns:a16="http://schemas.microsoft.com/office/drawing/2014/main" xmlns="" id="{D057F95E-26B8-A477-51BA-CE269B7CF125}"/>
              </a:ext>
            </a:extLst>
          </p:cNvPr>
          <p:cNvSpPr txBox="1">
            <a:spLocks noChangeArrowheads="1"/>
          </p:cNvSpPr>
          <p:nvPr/>
        </p:nvSpPr>
        <p:spPr bwMode="auto">
          <a:xfrm>
            <a:off x="588962" y="764704"/>
            <a:ext cx="8375649" cy="769441"/>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a:spAutoFit/>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r>
              <a:rPr lang="pl-PL" altLang="en-US" sz="2600" b="1" dirty="0">
                <a:solidFill>
                  <a:srgbClr val="FFFF00"/>
                </a:solidFill>
                <a:latin typeface="+mn-lt"/>
              </a:rPr>
              <a:t>Međustanice</a:t>
            </a:r>
          </a:p>
          <a:p>
            <a:pPr eaLnBrk="1" hangingPunct="1"/>
            <a:r>
              <a:rPr lang="pl-PL" altLang="en-US" dirty="0">
                <a:solidFill>
                  <a:srgbClr val="FFFF00"/>
                </a:solidFill>
                <a:latin typeface="+mn-lt"/>
              </a:rPr>
              <a:t>Glavna postrojenja</a:t>
            </a:r>
            <a:endParaRPr lang="en-US" altLang="en-US" dirty="0">
              <a:solidFill>
                <a:srgbClr val="FFFF00"/>
              </a:solidFill>
              <a:latin typeface="+mn-lt"/>
            </a:endParaRPr>
          </a:p>
        </p:txBody>
      </p:sp>
      <p:pic>
        <p:nvPicPr>
          <p:cNvPr id="5" name="Picture 4">
            <a:extLst>
              <a:ext uri="{FF2B5EF4-FFF2-40B4-BE49-F238E27FC236}">
                <a16:creationId xmlns:a16="http://schemas.microsoft.com/office/drawing/2014/main" xmlns="" id="{F12A184D-9CCD-D2B3-6415-E0F167094BAE}"/>
              </a:ext>
            </a:extLst>
          </p:cNvPr>
          <p:cNvPicPr>
            <a:picLocks noChangeAspect="1"/>
          </p:cNvPicPr>
          <p:nvPr/>
        </p:nvPicPr>
        <p:blipFill>
          <a:blip r:embed="rId2" cstate="print">
            <a:extLst>
              <a:ext uri="{28A0092B-C50C-407E-A947-70E740481C1C}">
                <a14:useLocalDpi xmlns:a14="http://schemas.microsoft.com/office/drawing/2010/main" xmlns="" val="0"/>
              </a:ext>
            </a:extLst>
          </a:blip>
          <a:srcRect l="18195" t="9278" r="22738" b="34211"/>
          <a:stretch>
            <a:fillRect/>
          </a:stretch>
        </p:blipFill>
        <p:spPr bwMode="auto">
          <a:xfrm>
            <a:off x="5399584" y="1701106"/>
            <a:ext cx="3744416" cy="5143093"/>
          </a:xfrm>
          <a:prstGeom prst="rect">
            <a:avLst/>
          </a:prstGeom>
          <a:noFill/>
          <a:ln>
            <a:noFill/>
          </a:ln>
        </p:spPr>
      </p:pic>
    </p:spTree>
    <p:extLst>
      <p:ext uri="{BB962C8B-B14F-4D97-AF65-F5344CB8AC3E}">
        <p14:creationId xmlns:p14="http://schemas.microsoft.com/office/powerpoint/2010/main" xmlns="" val="1671821243"/>
      </p:ext>
    </p:extLst>
  </p:cSld>
  <p:clrMapOvr>
    <a:masterClrMapping/>
  </p:clrMapOvr>
  <p:transition spd="med"/>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xmlns="" id="{49E8FBB3-C536-36F5-C12A-75CCBA6D3B94}"/>
            </a:ext>
          </a:extLst>
        </p:cNvPr>
        <p:cNvGrpSpPr/>
        <p:nvPr/>
      </p:nvGrpSpPr>
      <p:grpSpPr>
        <a:xfrm>
          <a:off x="0" y="0"/>
          <a:ext cx="0" cy="0"/>
          <a:chOff x="0" y="0"/>
          <a:chExt cx="0" cy="0"/>
        </a:xfrm>
      </p:grpSpPr>
      <p:sp>
        <p:nvSpPr>
          <p:cNvPr id="20482" name="Rectangle 3">
            <a:extLst>
              <a:ext uri="{FF2B5EF4-FFF2-40B4-BE49-F238E27FC236}">
                <a16:creationId xmlns:a16="http://schemas.microsoft.com/office/drawing/2014/main" xmlns="" id="{26109879-6B4F-E001-59D7-512BE092ACB1}"/>
              </a:ext>
            </a:extLst>
          </p:cNvPr>
          <p:cNvSpPr txBox="1">
            <a:spLocks noChangeArrowheads="1"/>
          </p:cNvSpPr>
          <p:nvPr/>
        </p:nvSpPr>
        <p:spPr bwMode="auto">
          <a:xfrm>
            <a:off x="444500" y="1701106"/>
            <a:ext cx="8231956" cy="403215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marL="609600" indent="-433388">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marL="347663" indent="-347663" algn="just">
              <a:spcBef>
                <a:spcPts val="600"/>
              </a:spcBef>
              <a:spcAft>
                <a:spcPts val="300"/>
              </a:spcAft>
              <a:buClr>
                <a:schemeClr val="accent2"/>
              </a:buClr>
              <a:buFont typeface="Wingdings" panose="05000000000000000000" pitchFamily="2" charset="2"/>
              <a:buChar char="q"/>
            </a:pPr>
            <a:r>
              <a:rPr lang="sr-Latn-RS" dirty="0"/>
              <a:t>Pristupni putevi i obradjene površine za manipulaciju drumskih vozila i za privremeno ostavljanje robe moraju se projektovati za težak saobraćaj sa savremenim kolovozima. </a:t>
            </a:r>
            <a:endParaRPr lang="en-US" dirty="0"/>
          </a:p>
          <a:p>
            <a:pPr marL="347663" indent="-347663" algn="just">
              <a:spcBef>
                <a:spcPts val="600"/>
              </a:spcBef>
              <a:spcAft>
                <a:spcPts val="300"/>
              </a:spcAft>
              <a:buClr>
                <a:schemeClr val="accent2"/>
              </a:buClr>
              <a:buFont typeface="Wingdings" panose="05000000000000000000" pitchFamily="2" charset="2"/>
              <a:buChar char="q"/>
            </a:pPr>
            <a:endParaRPr lang="sr-Latn-RS" sz="1700" dirty="0">
              <a:latin typeface="+mn-lt"/>
            </a:endParaRPr>
          </a:p>
        </p:txBody>
      </p:sp>
      <p:sp>
        <p:nvSpPr>
          <p:cNvPr id="2" name="TextBox 6">
            <a:extLst>
              <a:ext uri="{FF2B5EF4-FFF2-40B4-BE49-F238E27FC236}">
                <a16:creationId xmlns:a16="http://schemas.microsoft.com/office/drawing/2014/main" xmlns="" id="{0CDB3B3F-2C84-B4A9-ED19-3805E466C4D2}"/>
              </a:ext>
            </a:extLst>
          </p:cNvPr>
          <p:cNvSpPr txBox="1">
            <a:spLocks noChangeArrowheads="1"/>
          </p:cNvSpPr>
          <p:nvPr/>
        </p:nvSpPr>
        <p:spPr bwMode="auto">
          <a:xfrm>
            <a:off x="588962" y="764704"/>
            <a:ext cx="8375649" cy="769441"/>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a:spAutoFit/>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r>
              <a:rPr lang="pl-PL" altLang="en-US" sz="2600" b="1" dirty="0">
                <a:solidFill>
                  <a:srgbClr val="FFFF00"/>
                </a:solidFill>
                <a:latin typeface="+mn-lt"/>
              </a:rPr>
              <a:t>Međustanice</a:t>
            </a:r>
          </a:p>
          <a:p>
            <a:pPr eaLnBrk="1" hangingPunct="1"/>
            <a:r>
              <a:rPr lang="pl-PL" altLang="en-US" dirty="0">
                <a:solidFill>
                  <a:srgbClr val="FFFF00"/>
                </a:solidFill>
                <a:latin typeface="+mn-lt"/>
              </a:rPr>
              <a:t>Glavna postrojenja</a:t>
            </a:r>
            <a:endParaRPr lang="en-US" altLang="en-US" dirty="0">
              <a:solidFill>
                <a:srgbClr val="FFFF00"/>
              </a:solidFill>
              <a:latin typeface="+mn-lt"/>
            </a:endParaRPr>
          </a:p>
        </p:txBody>
      </p:sp>
      <p:pic>
        <p:nvPicPr>
          <p:cNvPr id="3" name="Picture 2">
            <a:extLst>
              <a:ext uri="{FF2B5EF4-FFF2-40B4-BE49-F238E27FC236}">
                <a16:creationId xmlns:a16="http://schemas.microsoft.com/office/drawing/2014/main" xmlns="" id="{04B80C29-D82B-775F-BDE1-D6FF1429E776}"/>
              </a:ext>
            </a:extLst>
          </p:cNvPr>
          <p:cNvPicPr>
            <a:picLocks noChangeAspect="1"/>
          </p:cNvPicPr>
          <p:nvPr/>
        </p:nvPicPr>
        <p:blipFill>
          <a:blip r:embed="rId2" cstate="print">
            <a:extLst>
              <a:ext uri="{28A0092B-C50C-407E-A947-70E740481C1C}">
                <a14:useLocalDpi xmlns:a14="http://schemas.microsoft.com/office/drawing/2010/main" xmlns="" val="0"/>
              </a:ext>
            </a:extLst>
          </a:blip>
          <a:srcRect l="10243" t="74932" r="10243" b="4291"/>
          <a:stretch>
            <a:fillRect/>
          </a:stretch>
        </p:blipFill>
        <p:spPr bwMode="auto">
          <a:xfrm>
            <a:off x="899592" y="2708920"/>
            <a:ext cx="5040560" cy="1800200"/>
          </a:xfrm>
          <a:prstGeom prst="rect">
            <a:avLst/>
          </a:prstGeom>
          <a:noFill/>
          <a:ln>
            <a:noFill/>
          </a:ln>
        </p:spPr>
      </p:pic>
    </p:spTree>
    <p:extLst>
      <p:ext uri="{BB962C8B-B14F-4D97-AF65-F5344CB8AC3E}">
        <p14:creationId xmlns:p14="http://schemas.microsoft.com/office/powerpoint/2010/main" xmlns="" val="3981984794"/>
      </p:ext>
    </p:extLst>
  </p:cSld>
  <p:clrMapOvr>
    <a:masterClrMapping/>
  </p:clrMapOvr>
  <p:transition spd="med"/>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xmlns="" id="{35994C86-C627-E116-0F1A-E824ACC476FB}"/>
            </a:ext>
          </a:extLst>
        </p:cNvPr>
        <p:cNvGrpSpPr/>
        <p:nvPr/>
      </p:nvGrpSpPr>
      <p:grpSpPr>
        <a:xfrm>
          <a:off x="0" y="0"/>
          <a:ext cx="0" cy="0"/>
          <a:chOff x="0" y="0"/>
          <a:chExt cx="0" cy="0"/>
        </a:xfrm>
      </p:grpSpPr>
      <p:sp>
        <p:nvSpPr>
          <p:cNvPr id="20482" name="Rectangle 3">
            <a:extLst>
              <a:ext uri="{FF2B5EF4-FFF2-40B4-BE49-F238E27FC236}">
                <a16:creationId xmlns:a16="http://schemas.microsoft.com/office/drawing/2014/main" xmlns="" id="{7E1B6BE7-40F9-A1DF-44E3-8D68BF1FA2D3}"/>
              </a:ext>
            </a:extLst>
          </p:cNvPr>
          <p:cNvSpPr txBox="1">
            <a:spLocks noChangeArrowheads="1"/>
          </p:cNvSpPr>
          <p:nvPr/>
        </p:nvSpPr>
        <p:spPr bwMode="auto">
          <a:xfrm>
            <a:off x="444500" y="1701106"/>
            <a:ext cx="8231956" cy="403215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marL="609600" indent="-433388">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marL="347663" indent="-347663" algn="just">
              <a:spcBef>
                <a:spcPts val="600"/>
              </a:spcBef>
              <a:spcAft>
                <a:spcPts val="300"/>
              </a:spcAft>
              <a:buClr>
                <a:schemeClr val="accent2"/>
              </a:buClr>
              <a:buFont typeface="Wingdings" panose="05000000000000000000" pitchFamily="2" charset="2"/>
              <a:buChar char="q"/>
            </a:pPr>
            <a:r>
              <a:rPr lang="sr-Latn-RS" sz="1600" dirty="0">
                <a:latin typeface="+mn-lt"/>
              </a:rPr>
              <a:t>Na medjustanice se dovoze tovarena i prazna kola </a:t>
            </a:r>
            <a:r>
              <a:rPr lang="sr-Latn-RS" sz="1600" dirty="0">
                <a:solidFill>
                  <a:srgbClr val="FFFF00"/>
                </a:solidFill>
                <a:latin typeface="+mn-lt"/>
              </a:rPr>
              <a:t>sabirnim vozovima</a:t>
            </a:r>
            <a:r>
              <a:rPr lang="sr-Latn-RS" sz="1600" dirty="0">
                <a:latin typeface="+mn-lt"/>
              </a:rPr>
              <a:t>. Sabirni vozovi se formiraju u rasporednim ili ranžirnim stanicama. Sva kola namenjena za jednu medjustanicu nalaze se zajedno u jednoj grupi. Grupe ko­la za pojedine medjustanice obično su poredjane u kompoziciji sabirnog voza prema redosledu medjustanica, ili prema tome kako da se najlakše postave na robne operacije.</a:t>
            </a:r>
          </a:p>
          <a:p>
            <a:pPr marL="347663" indent="-347663" algn="just">
              <a:spcBef>
                <a:spcPts val="600"/>
              </a:spcBef>
              <a:spcAft>
                <a:spcPts val="300"/>
              </a:spcAft>
              <a:buClr>
                <a:schemeClr val="accent2"/>
              </a:buClr>
              <a:buFont typeface="Wingdings" panose="05000000000000000000" pitchFamily="2" charset="2"/>
              <a:buChar char="q"/>
            </a:pPr>
            <a:r>
              <a:rPr lang="sr-Latn-RS" sz="1600" dirty="0">
                <a:solidFill>
                  <a:srgbClr val="FFFF00"/>
                </a:solidFill>
                <a:latin typeface="+mn-lt"/>
              </a:rPr>
              <a:t>Vozna lokomotiva </a:t>
            </a:r>
            <a:r>
              <a:rPr lang="sr-Latn-RS" sz="1600" dirty="0">
                <a:latin typeface="+mn-lt"/>
              </a:rPr>
              <a:t>preko kolosečnih veza odlazi sa tom grupom kola na utovarno-istovarne koloseke i postavlja ih na pojedina radna mesta, a zatim se vraća na čelo preostalog dela kompozicije. U većim medjustanicama angažuju se posebne manevarske lokomotive, koje obavljaju lokalni manevarski rad.</a:t>
            </a:r>
          </a:p>
          <a:p>
            <a:pPr marL="347663" indent="-347663" algn="just">
              <a:spcBef>
                <a:spcPts val="600"/>
              </a:spcBef>
              <a:spcAft>
                <a:spcPts val="300"/>
              </a:spcAft>
              <a:buClr>
                <a:schemeClr val="accent2"/>
              </a:buClr>
              <a:buFont typeface="Wingdings" panose="05000000000000000000" pitchFamily="2" charset="2"/>
              <a:buChar char="q"/>
            </a:pPr>
            <a:r>
              <a:rPr lang="sr-Latn-RS" sz="1600" dirty="0">
                <a:latin typeface="+mn-lt"/>
              </a:rPr>
              <a:t>U toku manevarskog rada vozna lokomotiva koristi glavni prolazni kolosek, odnosno otvorenu prugu za iz­vlačenje grupe kola. Stoga sabirni vozovi moraju u tom slučaju čekati, dok se ukaže pauza izmedju vozova, da obave manevar. Da do toga ne bi dolazilo, medjustanice se opremaju </a:t>
            </a:r>
            <a:r>
              <a:rPr lang="sr-Latn-RS" sz="1600" dirty="0">
                <a:solidFill>
                  <a:srgbClr val="FFFF00"/>
                </a:solidFill>
                <a:latin typeface="+mn-lt"/>
              </a:rPr>
              <a:t>izvlačnjacima</a:t>
            </a:r>
            <a:r>
              <a:rPr lang="sr-Latn-RS" sz="1600" dirty="0">
                <a:latin typeface="+mn-lt"/>
              </a:rPr>
              <a:t> sa jedne (i sa dru­ge) strane. Na izvlačnjacima se obavlja lokalni manevarski rad nezavisno od saobraćaja vozova na pruzi. </a:t>
            </a:r>
          </a:p>
        </p:txBody>
      </p:sp>
      <p:sp>
        <p:nvSpPr>
          <p:cNvPr id="2" name="TextBox 6">
            <a:extLst>
              <a:ext uri="{FF2B5EF4-FFF2-40B4-BE49-F238E27FC236}">
                <a16:creationId xmlns:a16="http://schemas.microsoft.com/office/drawing/2014/main" xmlns="" id="{1245C52B-3C1F-C46B-18CF-3E8497C1D368}"/>
              </a:ext>
            </a:extLst>
          </p:cNvPr>
          <p:cNvSpPr txBox="1">
            <a:spLocks noChangeArrowheads="1"/>
          </p:cNvSpPr>
          <p:nvPr/>
        </p:nvSpPr>
        <p:spPr bwMode="auto">
          <a:xfrm>
            <a:off x="588962" y="764704"/>
            <a:ext cx="8375649" cy="769441"/>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a:spAutoFit/>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r>
              <a:rPr lang="pl-PL" altLang="en-US" sz="2600" b="1" dirty="0">
                <a:solidFill>
                  <a:srgbClr val="FFFF00"/>
                </a:solidFill>
                <a:latin typeface="+mn-lt"/>
              </a:rPr>
              <a:t>Međustanice</a:t>
            </a:r>
          </a:p>
          <a:p>
            <a:pPr eaLnBrk="1" hangingPunct="1"/>
            <a:r>
              <a:rPr lang="pl-PL" altLang="en-US" dirty="0">
                <a:solidFill>
                  <a:srgbClr val="FFFF00"/>
                </a:solidFill>
                <a:latin typeface="+mn-lt"/>
              </a:rPr>
              <a:t>Organizacija dovoza i odvoza robe</a:t>
            </a:r>
            <a:endParaRPr lang="en-US" altLang="en-US" dirty="0">
              <a:solidFill>
                <a:srgbClr val="FFFF00"/>
              </a:solidFill>
              <a:latin typeface="+mn-lt"/>
            </a:endParaRPr>
          </a:p>
        </p:txBody>
      </p:sp>
    </p:spTree>
    <p:extLst>
      <p:ext uri="{BB962C8B-B14F-4D97-AF65-F5344CB8AC3E}">
        <p14:creationId xmlns:p14="http://schemas.microsoft.com/office/powerpoint/2010/main" xmlns="" val="246117591"/>
      </p:ext>
    </p:extLst>
  </p:cSld>
  <p:clrMapOvr>
    <a:masterClrMapping/>
  </p:clrMapOvr>
  <p:transition spd="med"/>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xmlns="" id="{54F2211F-C509-1A08-076D-F0FA2982B282}"/>
            </a:ext>
          </a:extLst>
        </p:cNvPr>
        <p:cNvGrpSpPr/>
        <p:nvPr/>
      </p:nvGrpSpPr>
      <p:grpSpPr>
        <a:xfrm>
          <a:off x="0" y="0"/>
          <a:ext cx="0" cy="0"/>
          <a:chOff x="0" y="0"/>
          <a:chExt cx="0" cy="0"/>
        </a:xfrm>
      </p:grpSpPr>
      <p:sp>
        <p:nvSpPr>
          <p:cNvPr id="20482" name="Rectangle 3">
            <a:extLst>
              <a:ext uri="{FF2B5EF4-FFF2-40B4-BE49-F238E27FC236}">
                <a16:creationId xmlns:a16="http://schemas.microsoft.com/office/drawing/2014/main" xmlns="" id="{AE653BF9-648A-9103-F13E-CA491DB792A3}"/>
              </a:ext>
            </a:extLst>
          </p:cNvPr>
          <p:cNvSpPr txBox="1">
            <a:spLocks noChangeArrowheads="1"/>
          </p:cNvSpPr>
          <p:nvPr/>
        </p:nvSpPr>
        <p:spPr bwMode="auto">
          <a:xfrm>
            <a:off x="444500" y="1701106"/>
            <a:ext cx="8231956" cy="403215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marL="609600" indent="-433388">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marL="0" indent="0" algn="just">
              <a:spcBef>
                <a:spcPts val="600"/>
              </a:spcBef>
              <a:spcAft>
                <a:spcPts val="300"/>
              </a:spcAft>
              <a:buClr>
                <a:schemeClr val="accent2"/>
              </a:buClr>
            </a:pPr>
            <a:r>
              <a:rPr lang="hr-HR" sz="1600" dirty="0">
                <a:latin typeface="+mn-lt"/>
              </a:rPr>
              <a:t>Slično kao ukrsnice i medjustanice na jednokolosečnim prugama imaju dva tipa s obzirom na karakter rada:</a:t>
            </a:r>
            <a:endParaRPr lang="en-US" sz="1600" dirty="0">
              <a:latin typeface="+mn-lt"/>
            </a:endParaRPr>
          </a:p>
          <a:p>
            <a:pPr marL="481013" lvl="1" indent="-347663" algn="just">
              <a:spcBef>
                <a:spcPts val="600"/>
              </a:spcBef>
              <a:spcAft>
                <a:spcPts val="300"/>
              </a:spcAft>
              <a:buClr>
                <a:schemeClr val="accent2"/>
              </a:buClr>
              <a:buFont typeface="Wingdings" panose="05000000000000000000" pitchFamily="2" charset="2"/>
              <a:buChar char="q"/>
            </a:pPr>
            <a:r>
              <a:rPr lang="hr-HR" sz="1600" dirty="0">
                <a:latin typeface="+mn-lt"/>
              </a:rPr>
              <a:t>medjustanice za ukrštanje odnosno preticanje vo­zova sa zaustavljanjem i</a:t>
            </a:r>
            <a:endParaRPr lang="en-US" sz="1600" dirty="0">
              <a:latin typeface="+mn-lt"/>
            </a:endParaRPr>
          </a:p>
          <a:p>
            <a:pPr marL="481013" lvl="1" indent="-347663" algn="just">
              <a:spcBef>
                <a:spcPts val="600"/>
              </a:spcBef>
              <a:spcAft>
                <a:spcPts val="300"/>
              </a:spcAft>
              <a:buClr>
                <a:schemeClr val="accent2"/>
              </a:buClr>
              <a:buFont typeface="Wingdings" panose="05000000000000000000" pitchFamily="2" charset="2"/>
              <a:buChar char="q"/>
            </a:pPr>
            <a:r>
              <a:rPr lang="hr-HR" sz="1600" dirty="0">
                <a:latin typeface="+mn-lt"/>
              </a:rPr>
              <a:t>medjustanice za ukrštanje bez zaustavljanja. </a:t>
            </a:r>
            <a:endParaRPr lang="en-US" sz="1600" dirty="0">
              <a:latin typeface="+mn-lt"/>
            </a:endParaRPr>
          </a:p>
          <a:p>
            <a:pPr marL="0" indent="0" algn="just">
              <a:spcBef>
                <a:spcPts val="600"/>
              </a:spcBef>
              <a:spcAft>
                <a:spcPts val="300"/>
              </a:spcAft>
              <a:buClr>
                <a:schemeClr val="accent2"/>
              </a:buClr>
            </a:pPr>
            <a:r>
              <a:rPr lang="hr-HR" sz="1600" dirty="0">
                <a:latin typeface="+mn-lt"/>
              </a:rPr>
              <a:t>Medjustanice za ukrštanje odnosno preticanje sa za­ustavljanjem mogu biti oblikovane kao:</a:t>
            </a:r>
            <a:endParaRPr lang="en-US" sz="1600" dirty="0">
              <a:latin typeface="+mn-lt"/>
            </a:endParaRPr>
          </a:p>
          <a:p>
            <a:pPr marL="481013" lvl="1" indent="-347663" algn="just">
              <a:spcBef>
                <a:spcPts val="600"/>
              </a:spcBef>
              <a:spcAft>
                <a:spcPts val="300"/>
              </a:spcAft>
              <a:buClr>
                <a:schemeClr val="accent2"/>
              </a:buClr>
              <a:buFont typeface="Wingdings" panose="05000000000000000000" pitchFamily="2" charset="2"/>
              <a:buChar char="q"/>
            </a:pPr>
            <a:r>
              <a:rPr lang="hr-HR" sz="1600" dirty="0">
                <a:latin typeface="+mn-lt"/>
              </a:rPr>
              <a:t>klasične medjustanice i kao</a:t>
            </a:r>
            <a:endParaRPr lang="en-US" sz="1600" dirty="0">
              <a:latin typeface="+mn-lt"/>
            </a:endParaRPr>
          </a:p>
          <a:p>
            <a:pPr marL="481013" lvl="1" indent="-347663" algn="just">
              <a:spcBef>
                <a:spcPts val="600"/>
              </a:spcBef>
              <a:spcAft>
                <a:spcPts val="300"/>
              </a:spcAft>
              <a:buClr>
                <a:schemeClr val="accent2"/>
              </a:buClr>
              <a:buFont typeface="Wingdings" panose="05000000000000000000" pitchFamily="2" charset="2"/>
              <a:buChar char="q"/>
            </a:pPr>
            <a:r>
              <a:rPr lang="hr-HR" sz="1600" dirty="0">
                <a:latin typeface="+mn-lt"/>
              </a:rPr>
              <a:t>podužne medjustanice, odnosno stanice sa smaknu­tim kolosecima.</a:t>
            </a:r>
            <a:endParaRPr lang="en-US" sz="1600" dirty="0">
              <a:latin typeface="+mn-lt"/>
            </a:endParaRPr>
          </a:p>
          <a:p>
            <a:pPr marL="0" indent="0" algn="just">
              <a:spcBef>
                <a:spcPts val="600"/>
              </a:spcBef>
              <a:spcAft>
                <a:spcPts val="300"/>
              </a:spcAft>
              <a:buClr>
                <a:schemeClr val="accent2"/>
              </a:buClr>
            </a:pPr>
            <a:r>
              <a:rPr lang="hr-HR" sz="1600" dirty="0">
                <a:latin typeface="+mn-lt"/>
              </a:rPr>
              <a:t>Medjustanice se razlikuju još i po položaju postroje­nja za robne operacije. U principu su moguća dva karakteristič­na položaja ovih postrojenja, i to:</a:t>
            </a:r>
            <a:endParaRPr lang="en-US" sz="1600" dirty="0">
              <a:latin typeface="+mn-lt"/>
            </a:endParaRPr>
          </a:p>
          <a:p>
            <a:pPr marL="481013" lvl="1" indent="-347663" algn="just">
              <a:spcBef>
                <a:spcPts val="600"/>
              </a:spcBef>
              <a:spcAft>
                <a:spcPts val="300"/>
              </a:spcAft>
              <a:buClr>
                <a:schemeClr val="accent2"/>
              </a:buClr>
              <a:buFont typeface="Wingdings" panose="05000000000000000000" pitchFamily="2" charset="2"/>
              <a:buChar char="q"/>
            </a:pPr>
            <a:r>
              <a:rPr lang="hr-HR" sz="1600" dirty="0">
                <a:latin typeface="+mn-lt"/>
              </a:rPr>
              <a:t>robna postrojenja na istoj strani glavnog prolaznog koloseka,na kojoj se nalazi stanična zgrada i</a:t>
            </a:r>
            <a:endParaRPr lang="en-US" sz="1600" dirty="0">
              <a:latin typeface="+mn-lt"/>
            </a:endParaRPr>
          </a:p>
          <a:p>
            <a:pPr marL="481013" lvl="1" indent="-347663" algn="just">
              <a:spcBef>
                <a:spcPts val="600"/>
              </a:spcBef>
              <a:spcAft>
                <a:spcPts val="300"/>
              </a:spcAft>
              <a:buClr>
                <a:schemeClr val="accent2"/>
              </a:buClr>
              <a:buFont typeface="Wingdings" panose="05000000000000000000" pitchFamily="2" charset="2"/>
              <a:buChar char="q"/>
            </a:pPr>
            <a:r>
              <a:rPr lang="hr-HR" sz="1600" dirty="0">
                <a:latin typeface="+mn-lt"/>
              </a:rPr>
              <a:t>robna postrojenja nasuprot stanične zgrade.</a:t>
            </a:r>
            <a:endParaRPr lang="en-US" sz="1600" dirty="0">
              <a:latin typeface="+mn-lt"/>
            </a:endParaRPr>
          </a:p>
          <a:p>
            <a:pPr marL="347663" indent="-347663" algn="just">
              <a:spcBef>
                <a:spcPts val="600"/>
              </a:spcBef>
              <a:spcAft>
                <a:spcPts val="300"/>
              </a:spcAft>
              <a:buClr>
                <a:schemeClr val="accent2"/>
              </a:buClr>
              <a:buFont typeface="Wingdings" panose="05000000000000000000" pitchFamily="2" charset="2"/>
              <a:buChar char="q"/>
            </a:pPr>
            <a:endParaRPr lang="sr-Latn-RS" sz="1600" dirty="0">
              <a:latin typeface="+mn-lt"/>
            </a:endParaRPr>
          </a:p>
        </p:txBody>
      </p:sp>
      <p:sp>
        <p:nvSpPr>
          <p:cNvPr id="3" name="TextBox 6">
            <a:extLst>
              <a:ext uri="{FF2B5EF4-FFF2-40B4-BE49-F238E27FC236}">
                <a16:creationId xmlns:a16="http://schemas.microsoft.com/office/drawing/2014/main" xmlns="" id="{90723C5E-E80B-6C96-847B-82C9DEAEB963}"/>
              </a:ext>
            </a:extLst>
          </p:cNvPr>
          <p:cNvSpPr txBox="1">
            <a:spLocks noChangeArrowheads="1"/>
          </p:cNvSpPr>
          <p:nvPr/>
        </p:nvSpPr>
        <p:spPr bwMode="auto">
          <a:xfrm>
            <a:off x="588962" y="764704"/>
            <a:ext cx="8375649" cy="769441"/>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a:spAutoFit/>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r>
              <a:rPr lang="pl-PL" altLang="en-US" sz="2600" b="1" dirty="0">
                <a:solidFill>
                  <a:srgbClr val="FFFF00"/>
                </a:solidFill>
                <a:latin typeface="+mn-lt"/>
              </a:rPr>
              <a:t>Međustanice</a:t>
            </a:r>
          </a:p>
          <a:p>
            <a:pPr eaLnBrk="1" hangingPunct="1"/>
            <a:r>
              <a:rPr lang="pl-PL" altLang="en-US" dirty="0">
                <a:solidFill>
                  <a:srgbClr val="FFFF00"/>
                </a:solidFill>
                <a:latin typeface="+mn-lt"/>
              </a:rPr>
              <a:t>Karakteristične šeme međustanica na jednokolosečnoj pruzi</a:t>
            </a:r>
            <a:endParaRPr lang="en-US" altLang="en-US" dirty="0">
              <a:solidFill>
                <a:srgbClr val="FFFF00"/>
              </a:solidFill>
              <a:latin typeface="+mn-lt"/>
            </a:endParaRPr>
          </a:p>
        </p:txBody>
      </p:sp>
    </p:spTree>
    <p:extLst>
      <p:ext uri="{BB962C8B-B14F-4D97-AF65-F5344CB8AC3E}">
        <p14:creationId xmlns:p14="http://schemas.microsoft.com/office/powerpoint/2010/main" xmlns="" val="2620826026"/>
      </p:ext>
    </p:extLst>
  </p:cSld>
  <p:clrMapOvr>
    <a:masterClrMapping/>
  </p:clrMapOvr>
  <p:transition spd="med"/>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xmlns="" id="{85CFE4EF-0EBD-5F93-85D9-871DA20AED1F}"/>
            </a:ext>
          </a:extLst>
        </p:cNvPr>
        <p:cNvGrpSpPr/>
        <p:nvPr/>
      </p:nvGrpSpPr>
      <p:grpSpPr>
        <a:xfrm>
          <a:off x="0" y="0"/>
          <a:ext cx="0" cy="0"/>
          <a:chOff x="0" y="0"/>
          <a:chExt cx="0" cy="0"/>
        </a:xfrm>
      </p:grpSpPr>
      <p:sp>
        <p:nvSpPr>
          <p:cNvPr id="20482" name="Rectangle 3">
            <a:extLst>
              <a:ext uri="{FF2B5EF4-FFF2-40B4-BE49-F238E27FC236}">
                <a16:creationId xmlns:a16="http://schemas.microsoft.com/office/drawing/2014/main" xmlns="" id="{6F06FDC5-2C5A-64FD-9CD8-7A82AB1CEED0}"/>
              </a:ext>
            </a:extLst>
          </p:cNvPr>
          <p:cNvSpPr txBox="1">
            <a:spLocks noChangeArrowheads="1"/>
          </p:cNvSpPr>
          <p:nvPr/>
        </p:nvSpPr>
        <p:spPr bwMode="auto">
          <a:xfrm>
            <a:off x="444500" y="1701106"/>
            <a:ext cx="8231956" cy="2015926"/>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marL="609600" indent="-433388">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marL="0" indent="0" algn="just">
              <a:spcBef>
                <a:spcPts val="600"/>
              </a:spcBef>
              <a:spcAft>
                <a:spcPts val="300"/>
              </a:spcAft>
              <a:buClr>
                <a:schemeClr val="accent2"/>
              </a:buClr>
            </a:pPr>
            <a:r>
              <a:rPr lang="sr-Latn-RS" dirty="0"/>
              <a:t>U prvoj šemi robna postrojenja su postavljena na iste strane, a u drugoj nasuprot stanične zgrade. </a:t>
            </a:r>
            <a:r>
              <a:rPr lang="hr-HR" dirty="0"/>
              <a:t>Teretni vozovi se u prvoj šemi primaju na koloseke I i III, a u dru­goj na koloseke III i IV. Na taj način u drugoj šemi je potpuno od­vojen putnički saobraćaj od teretnog, dok u prvoj šemi to nije mo­guće.</a:t>
            </a:r>
          </a:p>
          <a:p>
            <a:pPr marL="0" indent="0" algn="just">
              <a:spcBef>
                <a:spcPts val="600"/>
              </a:spcBef>
              <a:spcAft>
                <a:spcPts val="300"/>
              </a:spcAft>
              <a:buClr>
                <a:schemeClr val="accent2"/>
              </a:buClr>
            </a:pPr>
            <a:r>
              <a:rPr lang="sr-Latn-RS" dirty="0"/>
              <a:t>Druga šema je povoljna za veća naselja i gradove, a naročito ako pruga prolazi izmedju centra i industrij­skog dela grada. </a:t>
            </a:r>
            <a:endParaRPr lang="en-US" dirty="0"/>
          </a:p>
          <a:p>
            <a:pPr marL="0" indent="0" algn="just">
              <a:spcBef>
                <a:spcPts val="600"/>
              </a:spcBef>
              <a:spcAft>
                <a:spcPts val="300"/>
              </a:spcAft>
              <a:buClr>
                <a:schemeClr val="accent2"/>
              </a:buClr>
            </a:pPr>
            <a:endParaRPr lang="sr-Latn-RS" sz="1600" dirty="0">
              <a:latin typeface="+mn-lt"/>
            </a:endParaRPr>
          </a:p>
        </p:txBody>
      </p:sp>
      <p:pic>
        <p:nvPicPr>
          <p:cNvPr id="3" name="Picture 2">
            <a:extLst>
              <a:ext uri="{FF2B5EF4-FFF2-40B4-BE49-F238E27FC236}">
                <a16:creationId xmlns:a16="http://schemas.microsoft.com/office/drawing/2014/main" xmlns="" id="{46462AB7-6708-42E8-09FC-2AD43F76BC4E}"/>
              </a:ext>
            </a:extLst>
          </p:cNvPr>
          <p:cNvPicPr>
            <a:picLocks noChangeAspect="1"/>
          </p:cNvPicPr>
          <p:nvPr/>
        </p:nvPicPr>
        <p:blipFill>
          <a:blip r:embed="rId2" cstate="print">
            <a:extLst>
              <a:ext uri="{28A0092B-C50C-407E-A947-70E740481C1C}">
                <a14:useLocalDpi xmlns:a14="http://schemas.microsoft.com/office/drawing/2010/main" xmlns="" val="0"/>
              </a:ext>
            </a:extLst>
          </a:blip>
          <a:srcRect l="7134" t="6067" r="11906" b="12698"/>
          <a:stretch>
            <a:fillRect/>
          </a:stretch>
        </p:blipFill>
        <p:spPr bwMode="auto">
          <a:xfrm rot="5400000">
            <a:off x="3317656" y="995144"/>
            <a:ext cx="2564904" cy="8872776"/>
          </a:xfrm>
          <a:prstGeom prst="rect">
            <a:avLst/>
          </a:prstGeom>
          <a:noFill/>
          <a:ln>
            <a:noFill/>
          </a:ln>
        </p:spPr>
      </p:pic>
      <p:sp>
        <p:nvSpPr>
          <p:cNvPr id="4" name="TextBox 6">
            <a:extLst>
              <a:ext uri="{FF2B5EF4-FFF2-40B4-BE49-F238E27FC236}">
                <a16:creationId xmlns:a16="http://schemas.microsoft.com/office/drawing/2014/main" xmlns="" id="{76E03C84-B627-350D-A01B-BA2D080BA873}"/>
              </a:ext>
            </a:extLst>
          </p:cNvPr>
          <p:cNvSpPr txBox="1">
            <a:spLocks noChangeArrowheads="1"/>
          </p:cNvSpPr>
          <p:nvPr/>
        </p:nvSpPr>
        <p:spPr bwMode="auto">
          <a:xfrm>
            <a:off x="588962" y="764704"/>
            <a:ext cx="8375649" cy="769441"/>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a:spAutoFit/>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r>
              <a:rPr lang="pl-PL" altLang="en-US" sz="2600" b="1" dirty="0">
                <a:solidFill>
                  <a:srgbClr val="FFFF00"/>
                </a:solidFill>
                <a:latin typeface="+mn-lt"/>
              </a:rPr>
              <a:t>Međustanice</a:t>
            </a:r>
          </a:p>
          <a:p>
            <a:pPr eaLnBrk="1" hangingPunct="1"/>
            <a:r>
              <a:rPr lang="pl-PL" altLang="en-US" dirty="0">
                <a:solidFill>
                  <a:srgbClr val="FFFF00"/>
                </a:solidFill>
                <a:latin typeface="+mn-lt"/>
              </a:rPr>
              <a:t>Karakteristične šeme međustanica na jednokolosečnoj pruzi</a:t>
            </a:r>
            <a:endParaRPr lang="en-US" altLang="en-US" dirty="0">
              <a:solidFill>
                <a:srgbClr val="FFFF00"/>
              </a:solidFill>
              <a:latin typeface="+mn-lt"/>
            </a:endParaRPr>
          </a:p>
        </p:txBody>
      </p:sp>
    </p:spTree>
    <p:extLst>
      <p:ext uri="{BB962C8B-B14F-4D97-AF65-F5344CB8AC3E}">
        <p14:creationId xmlns:p14="http://schemas.microsoft.com/office/powerpoint/2010/main" xmlns="" val="2823270068"/>
      </p:ext>
    </p:extLst>
  </p:cSld>
  <p:clrMapOvr>
    <a:masterClrMapping/>
  </p:clrMapOvr>
  <p:transition spd="med"/>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xmlns="" id="{1A6341AD-67EA-8ABD-682B-EA164E8B46FD}"/>
            </a:ext>
          </a:extLst>
        </p:cNvPr>
        <p:cNvGrpSpPr/>
        <p:nvPr/>
      </p:nvGrpSpPr>
      <p:grpSpPr>
        <a:xfrm>
          <a:off x="0" y="0"/>
          <a:ext cx="0" cy="0"/>
          <a:chOff x="0" y="0"/>
          <a:chExt cx="0" cy="0"/>
        </a:xfrm>
      </p:grpSpPr>
      <p:sp>
        <p:nvSpPr>
          <p:cNvPr id="20482" name="Rectangle 3">
            <a:extLst>
              <a:ext uri="{FF2B5EF4-FFF2-40B4-BE49-F238E27FC236}">
                <a16:creationId xmlns:a16="http://schemas.microsoft.com/office/drawing/2014/main" xmlns="" id="{670EF071-4C04-2C28-6C2F-DCCB164B48B9}"/>
              </a:ext>
            </a:extLst>
          </p:cNvPr>
          <p:cNvSpPr txBox="1">
            <a:spLocks noChangeArrowheads="1"/>
          </p:cNvSpPr>
          <p:nvPr/>
        </p:nvSpPr>
        <p:spPr bwMode="auto">
          <a:xfrm>
            <a:off x="444500" y="1701106"/>
            <a:ext cx="8231956" cy="2015926"/>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marL="609600" indent="-433388">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marL="0" indent="0" algn="just">
              <a:spcBef>
                <a:spcPts val="600"/>
              </a:spcBef>
              <a:spcAft>
                <a:spcPts val="300"/>
              </a:spcAft>
              <a:buClr>
                <a:schemeClr val="accent2"/>
              </a:buClr>
            </a:pPr>
            <a:r>
              <a:rPr lang="sr-Latn-RS" dirty="0"/>
              <a:t>Ove šeme mogu imati razne modifikacije, kao što je prikazano na slikama: </a:t>
            </a:r>
            <a:endParaRPr lang="sr-Latn-RS" sz="1600" dirty="0">
              <a:latin typeface="+mn-lt"/>
            </a:endParaRPr>
          </a:p>
        </p:txBody>
      </p:sp>
      <p:pic>
        <p:nvPicPr>
          <p:cNvPr id="4" name="Picture 3">
            <a:extLst>
              <a:ext uri="{FF2B5EF4-FFF2-40B4-BE49-F238E27FC236}">
                <a16:creationId xmlns:a16="http://schemas.microsoft.com/office/drawing/2014/main" xmlns="" id="{8E1B22B4-8878-8296-8C9D-03793AABC189}"/>
              </a:ext>
            </a:extLst>
          </p:cNvPr>
          <p:cNvPicPr>
            <a:picLocks noChangeAspect="1"/>
          </p:cNvPicPr>
          <p:nvPr/>
        </p:nvPicPr>
        <p:blipFill>
          <a:blip r:embed="rId2" cstate="print">
            <a:extLst>
              <a:ext uri="{28A0092B-C50C-407E-A947-70E740481C1C}">
                <a14:useLocalDpi xmlns:a14="http://schemas.microsoft.com/office/drawing/2010/main" xmlns="" val="0"/>
              </a:ext>
            </a:extLst>
          </a:blip>
          <a:srcRect l="7762" t="5064" r="7878" b="2724"/>
          <a:stretch>
            <a:fillRect/>
          </a:stretch>
        </p:blipFill>
        <p:spPr bwMode="auto">
          <a:xfrm rot="5400000">
            <a:off x="2353443" y="854786"/>
            <a:ext cx="4437112" cy="7281285"/>
          </a:xfrm>
          <a:prstGeom prst="rect">
            <a:avLst/>
          </a:prstGeom>
          <a:noFill/>
          <a:ln>
            <a:noFill/>
          </a:ln>
        </p:spPr>
      </p:pic>
      <p:sp>
        <p:nvSpPr>
          <p:cNvPr id="5" name="TextBox 6">
            <a:extLst>
              <a:ext uri="{FF2B5EF4-FFF2-40B4-BE49-F238E27FC236}">
                <a16:creationId xmlns:a16="http://schemas.microsoft.com/office/drawing/2014/main" xmlns="" id="{0DB898C0-D94C-A536-661D-E040021000B4}"/>
              </a:ext>
            </a:extLst>
          </p:cNvPr>
          <p:cNvSpPr txBox="1">
            <a:spLocks noChangeArrowheads="1"/>
          </p:cNvSpPr>
          <p:nvPr/>
        </p:nvSpPr>
        <p:spPr bwMode="auto">
          <a:xfrm>
            <a:off x="588962" y="764704"/>
            <a:ext cx="8375649" cy="769441"/>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a:spAutoFit/>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r>
              <a:rPr lang="pl-PL" altLang="en-US" sz="2600" b="1" dirty="0">
                <a:solidFill>
                  <a:srgbClr val="FFFF00"/>
                </a:solidFill>
                <a:latin typeface="+mn-lt"/>
              </a:rPr>
              <a:t>Međustanice</a:t>
            </a:r>
          </a:p>
          <a:p>
            <a:pPr eaLnBrk="1" hangingPunct="1"/>
            <a:r>
              <a:rPr lang="pl-PL" altLang="en-US" dirty="0">
                <a:solidFill>
                  <a:srgbClr val="FFFF00"/>
                </a:solidFill>
                <a:latin typeface="+mn-lt"/>
              </a:rPr>
              <a:t>Karakteristične šeme međustanica na jednokolosečnoj pruzi</a:t>
            </a:r>
            <a:endParaRPr lang="en-US" altLang="en-US" dirty="0">
              <a:solidFill>
                <a:srgbClr val="FFFF00"/>
              </a:solidFill>
              <a:latin typeface="+mn-lt"/>
            </a:endParaRPr>
          </a:p>
        </p:txBody>
      </p:sp>
    </p:spTree>
    <p:extLst>
      <p:ext uri="{BB962C8B-B14F-4D97-AF65-F5344CB8AC3E}">
        <p14:creationId xmlns:p14="http://schemas.microsoft.com/office/powerpoint/2010/main" xmlns="" val="280467711"/>
      </p:ext>
    </p:extLst>
  </p:cSld>
  <p:clrMapOvr>
    <a:masterClrMapping/>
  </p:clrMapOvr>
  <p:transition spd="med"/>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xmlns="" id="{A987F4DF-6F06-A1E7-5675-A114A1BF98B7}"/>
            </a:ext>
          </a:extLst>
        </p:cNvPr>
        <p:cNvGrpSpPr/>
        <p:nvPr/>
      </p:nvGrpSpPr>
      <p:grpSpPr>
        <a:xfrm>
          <a:off x="0" y="0"/>
          <a:ext cx="0" cy="0"/>
          <a:chOff x="0" y="0"/>
          <a:chExt cx="0" cy="0"/>
        </a:xfrm>
      </p:grpSpPr>
      <p:sp>
        <p:nvSpPr>
          <p:cNvPr id="20482" name="Rectangle 3">
            <a:extLst>
              <a:ext uri="{FF2B5EF4-FFF2-40B4-BE49-F238E27FC236}">
                <a16:creationId xmlns:a16="http://schemas.microsoft.com/office/drawing/2014/main" xmlns="" id="{5A38F00A-11E6-5CA0-CEDF-A227E8974236}"/>
              </a:ext>
            </a:extLst>
          </p:cNvPr>
          <p:cNvSpPr txBox="1">
            <a:spLocks noChangeArrowheads="1"/>
          </p:cNvSpPr>
          <p:nvPr/>
        </p:nvSpPr>
        <p:spPr bwMode="auto">
          <a:xfrm>
            <a:off x="444500" y="1845122"/>
            <a:ext cx="8231956" cy="2015926"/>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marL="609600" indent="-433388">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marL="0" indent="0" algn="just">
              <a:spcBef>
                <a:spcPts val="600"/>
              </a:spcBef>
              <a:spcAft>
                <a:spcPts val="300"/>
              </a:spcAft>
              <a:buClr>
                <a:schemeClr val="accent2"/>
              </a:buClr>
            </a:pPr>
            <a:r>
              <a:rPr lang="sr-Latn-RS" sz="1600" dirty="0">
                <a:latin typeface="+mn-lt"/>
              </a:rPr>
              <a:t>Podužne medjustanice, odnosno medjustanice sa smaknutim kolosecima imaju u principu iste šeme kao ukrsnice. Položaj robnih postrojenja isti je kao u klasičnih mcdjustanica.</a:t>
            </a:r>
          </a:p>
          <a:p>
            <a:pPr marL="0" indent="0" algn="just">
              <a:spcBef>
                <a:spcPts val="600"/>
              </a:spcBef>
              <a:spcAft>
                <a:spcPts val="300"/>
              </a:spcAft>
              <a:buClr>
                <a:schemeClr val="accent2"/>
              </a:buClr>
            </a:pPr>
            <a:endParaRPr lang="sr-Latn-RS" sz="1600" dirty="0">
              <a:latin typeface="+mn-lt"/>
            </a:endParaRPr>
          </a:p>
          <a:p>
            <a:pPr marL="0" indent="0" algn="just">
              <a:spcBef>
                <a:spcPts val="600"/>
              </a:spcBef>
              <a:spcAft>
                <a:spcPts val="300"/>
              </a:spcAft>
              <a:buClr>
                <a:schemeClr val="accent2"/>
              </a:buClr>
            </a:pPr>
            <a:endParaRPr lang="sr-Latn-RS" sz="1600" dirty="0">
              <a:latin typeface="+mn-lt"/>
            </a:endParaRPr>
          </a:p>
          <a:p>
            <a:pPr marL="0" indent="0" algn="just">
              <a:spcBef>
                <a:spcPts val="600"/>
              </a:spcBef>
              <a:spcAft>
                <a:spcPts val="300"/>
              </a:spcAft>
              <a:buClr>
                <a:schemeClr val="accent2"/>
              </a:buClr>
            </a:pPr>
            <a:endParaRPr lang="sr-Latn-RS" sz="1600" dirty="0">
              <a:latin typeface="+mn-lt"/>
            </a:endParaRPr>
          </a:p>
          <a:p>
            <a:pPr marL="0" indent="0" algn="just">
              <a:spcBef>
                <a:spcPts val="600"/>
              </a:spcBef>
              <a:spcAft>
                <a:spcPts val="300"/>
              </a:spcAft>
              <a:buClr>
                <a:schemeClr val="accent2"/>
              </a:buClr>
            </a:pPr>
            <a:endParaRPr lang="sr-Latn-RS" sz="1600" dirty="0">
              <a:latin typeface="+mn-lt"/>
            </a:endParaRPr>
          </a:p>
          <a:p>
            <a:pPr marL="0" indent="0" algn="just">
              <a:spcBef>
                <a:spcPts val="600"/>
              </a:spcBef>
              <a:spcAft>
                <a:spcPts val="300"/>
              </a:spcAft>
              <a:buClr>
                <a:schemeClr val="accent2"/>
              </a:buClr>
            </a:pPr>
            <a:endParaRPr lang="sr-Latn-RS" sz="1600" dirty="0">
              <a:latin typeface="+mn-lt"/>
            </a:endParaRPr>
          </a:p>
          <a:p>
            <a:pPr marL="0" indent="0" algn="just">
              <a:spcBef>
                <a:spcPts val="600"/>
              </a:spcBef>
              <a:spcAft>
                <a:spcPts val="300"/>
              </a:spcAft>
              <a:buClr>
                <a:schemeClr val="accent2"/>
              </a:buClr>
            </a:pPr>
            <a:endParaRPr lang="sr-Latn-RS" sz="1600" dirty="0">
              <a:latin typeface="+mn-lt"/>
            </a:endParaRPr>
          </a:p>
          <a:p>
            <a:pPr marL="0" indent="0" algn="just">
              <a:spcBef>
                <a:spcPts val="600"/>
              </a:spcBef>
              <a:spcAft>
                <a:spcPts val="300"/>
              </a:spcAft>
              <a:buClr>
                <a:schemeClr val="accent2"/>
              </a:buClr>
            </a:pPr>
            <a:endParaRPr lang="sr-Latn-RS" sz="800" dirty="0">
              <a:latin typeface="+mn-lt"/>
            </a:endParaRPr>
          </a:p>
          <a:p>
            <a:pPr marL="0" indent="0" algn="just">
              <a:spcBef>
                <a:spcPts val="600"/>
              </a:spcBef>
              <a:spcAft>
                <a:spcPts val="300"/>
              </a:spcAft>
              <a:buClr>
                <a:schemeClr val="accent2"/>
              </a:buClr>
            </a:pPr>
            <a:r>
              <a:rPr lang="sr-Latn-RS" sz="1600" dirty="0">
                <a:latin typeface="+mn-lt"/>
              </a:rPr>
              <a:t>Iako medjustanice ovog tipa imaju izvesne prednosti u odnosu na klasične medjustanice, one su po pravilu skuplje i stoga se retko koriste. Bez obzira na to, ovaj tip medjustanice može se pokazati kao opravdan u odredjenim slučajevima.</a:t>
            </a:r>
          </a:p>
        </p:txBody>
      </p:sp>
      <p:sp>
        <p:nvSpPr>
          <p:cNvPr id="2" name="TextBox 6">
            <a:extLst>
              <a:ext uri="{FF2B5EF4-FFF2-40B4-BE49-F238E27FC236}">
                <a16:creationId xmlns:a16="http://schemas.microsoft.com/office/drawing/2014/main" xmlns="" id="{FC666B22-3771-4A26-6F35-4608AE0BAEEC}"/>
              </a:ext>
            </a:extLst>
          </p:cNvPr>
          <p:cNvSpPr txBox="1">
            <a:spLocks noChangeArrowheads="1"/>
          </p:cNvSpPr>
          <p:nvPr/>
        </p:nvSpPr>
        <p:spPr bwMode="auto">
          <a:xfrm>
            <a:off x="588962" y="764704"/>
            <a:ext cx="8375649" cy="769441"/>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a:spAutoFit/>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r>
              <a:rPr lang="pl-PL" altLang="en-US" sz="2600" b="1" dirty="0">
                <a:solidFill>
                  <a:srgbClr val="FFFF00"/>
                </a:solidFill>
                <a:latin typeface="+mn-lt"/>
              </a:rPr>
              <a:t>Međustanice</a:t>
            </a:r>
          </a:p>
          <a:p>
            <a:pPr eaLnBrk="1" hangingPunct="1"/>
            <a:r>
              <a:rPr lang="pl-PL" altLang="en-US" dirty="0">
                <a:solidFill>
                  <a:srgbClr val="FFFF00"/>
                </a:solidFill>
                <a:latin typeface="+mn-lt"/>
              </a:rPr>
              <a:t>Karakteristične šeme međustanica na jednokolosečnoj pruzi</a:t>
            </a:r>
            <a:endParaRPr lang="en-US" altLang="en-US" dirty="0">
              <a:solidFill>
                <a:srgbClr val="FFFF00"/>
              </a:solidFill>
              <a:latin typeface="+mn-lt"/>
            </a:endParaRPr>
          </a:p>
        </p:txBody>
      </p:sp>
      <p:pic>
        <p:nvPicPr>
          <p:cNvPr id="3" name="Picture 2">
            <a:extLst>
              <a:ext uri="{FF2B5EF4-FFF2-40B4-BE49-F238E27FC236}">
                <a16:creationId xmlns:a16="http://schemas.microsoft.com/office/drawing/2014/main" xmlns="" id="{D279F018-E719-5864-4854-BE2E140353CD}"/>
              </a:ext>
            </a:extLst>
          </p:cNvPr>
          <p:cNvPicPr>
            <a:picLocks noChangeAspect="1"/>
          </p:cNvPicPr>
          <p:nvPr/>
        </p:nvPicPr>
        <p:blipFill>
          <a:blip r:embed="rId2" cstate="print">
            <a:extLst>
              <a:ext uri="{28A0092B-C50C-407E-A947-70E740481C1C}">
                <a14:useLocalDpi xmlns:a14="http://schemas.microsoft.com/office/drawing/2010/main" xmlns="" val="0"/>
              </a:ext>
            </a:extLst>
          </a:blip>
          <a:srcRect l="37428" t="4857" r="27376" b="2884"/>
          <a:stretch>
            <a:fillRect/>
          </a:stretch>
        </p:blipFill>
        <p:spPr bwMode="auto">
          <a:xfrm rot="5400000">
            <a:off x="3545911" y="-441454"/>
            <a:ext cx="2196206" cy="8496955"/>
          </a:xfrm>
          <a:prstGeom prst="rect">
            <a:avLst/>
          </a:prstGeom>
          <a:noFill/>
          <a:ln>
            <a:noFill/>
          </a:ln>
        </p:spPr>
      </p:pic>
    </p:spTree>
    <p:extLst>
      <p:ext uri="{BB962C8B-B14F-4D97-AF65-F5344CB8AC3E}">
        <p14:creationId xmlns:p14="http://schemas.microsoft.com/office/powerpoint/2010/main" xmlns="" val="4158679588"/>
      </p:ext>
    </p:extLst>
  </p:cSld>
  <p:clrMapOvr>
    <a:masterClrMapping/>
  </p:clrMapOvr>
  <p:transition spd="med"/>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xmlns="" id="{86DE5883-0C58-7AFA-B4C9-F63A53D503A6}"/>
            </a:ext>
          </a:extLst>
        </p:cNvPr>
        <p:cNvGrpSpPr/>
        <p:nvPr/>
      </p:nvGrpSpPr>
      <p:grpSpPr>
        <a:xfrm>
          <a:off x="0" y="0"/>
          <a:ext cx="0" cy="0"/>
          <a:chOff x="0" y="0"/>
          <a:chExt cx="0" cy="0"/>
        </a:xfrm>
      </p:grpSpPr>
      <p:sp>
        <p:nvSpPr>
          <p:cNvPr id="20482" name="Rectangle 3">
            <a:extLst>
              <a:ext uri="{FF2B5EF4-FFF2-40B4-BE49-F238E27FC236}">
                <a16:creationId xmlns:a16="http://schemas.microsoft.com/office/drawing/2014/main" xmlns="" id="{DA06E373-A5F9-8D4F-0D6E-AF1D95B7097D}"/>
              </a:ext>
            </a:extLst>
          </p:cNvPr>
          <p:cNvSpPr txBox="1">
            <a:spLocks noChangeArrowheads="1"/>
          </p:cNvSpPr>
          <p:nvPr/>
        </p:nvSpPr>
        <p:spPr bwMode="auto">
          <a:xfrm>
            <a:off x="444500" y="1845122"/>
            <a:ext cx="8231956" cy="2015926"/>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marL="609600" indent="-433388">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marL="0" indent="0" algn="just">
              <a:spcBef>
                <a:spcPts val="600"/>
              </a:spcBef>
              <a:spcAft>
                <a:spcPts val="300"/>
              </a:spcAft>
              <a:buClr>
                <a:schemeClr val="accent2"/>
              </a:buClr>
            </a:pPr>
            <a:r>
              <a:rPr lang="sr-Latn-RS" sz="1600" dirty="0">
                <a:latin typeface="+mn-lt"/>
              </a:rPr>
              <a:t>Najjednostavnije šeme medjustanica na dvokolosečnim prugama nastaju dodavanjem mimoilaznicama postrojenja za robne operacije. Ova postrojenja mogu biti sa iste strane glavnih prolaznih koloseka kao i stanična zgrada ili nasuprot stanične zgrade. </a:t>
            </a:r>
          </a:p>
        </p:txBody>
      </p:sp>
      <p:sp>
        <p:nvSpPr>
          <p:cNvPr id="2" name="TextBox 6">
            <a:extLst>
              <a:ext uri="{FF2B5EF4-FFF2-40B4-BE49-F238E27FC236}">
                <a16:creationId xmlns:a16="http://schemas.microsoft.com/office/drawing/2014/main" xmlns="" id="{52779F45-BA2E-AA27-82CB-63BABE67E786}"/>
              </a:ext>
            </a:extLst>
          </p:cNvPr>
          <p:cNvSpPr txBox="1">
            <a:spLocks noChangeArrowheads="1"/>
          </p:cNvSpPr>
          <p:nvPr/>
        </p:nvSpPr>
        <p:spPr bwMode="auto">
          <a:xfrm>
            <a:off x="588962" y="764704"/>
            <a:ext cx="8375649" cy="769441"/>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a:spAutoFit/>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r>
              <a:rPr lang="pl-PL" altLang="en-US" sz="2600" b="1" dirty="0">
                <a:solidFill>
                  <a:srgbClr val="FFFF00"/>
                </a:solidFill>
                <a:latin typeface="+mn-lt"/>
              </a:rPr>
              <a:t>Međustanice</a:t>
            </a:r>
          </a:p>
          <a:p>
            <a:pPr eaLnBrk="1" hangingPunct="1"/>
            <a:r>
              <a:rPr lang="pl-PL" altLang="en-US" dirty="0">
                <a:solidFill>
                  <a:srgbClr val="FFFF00"/>
                </a:solidFill>
                <a:latin typeface="+mn-lt"/>
              </a:rPr>
              <a:t>Karakteristične šeme međustanica na dvokolosečnoj pruzi</a:t>
            </a:r>
            <a:endParaRPr lang="en-US" altLang="en-US" dirty="0">
              <a:solidFill>
                <a:srgbClr val="FFFF00"/>
              </a:solidFill>
              <a:latin typeface="+mn-lt"/>
            </a:endParaRPr>
          </a:p>
        </p:txBody>
      </p:sp>
      <p:pic>
        <p:nvPicPr>
          <p:cNvPr id="5" name="Picture 4">
            <a:extLst>
              <a:ext uri="{FF2B5EF4-FFF2-40B4-BE49-F238E27FC236}">
                <a16:creationId xmlns:a16="http://schemas.microsoft.com/office/drawing/2014/main" xmlns="" id="{0D5B4DBB-1472-0BA2-66EF-5C552F4BE927}"/>
              </a:ext>
            </a:extLst>
          </p:cNvPr>
          <p:cNvPicPr>
            <a:picLocks noChangeAspect="1"/>
          </p:cNvPicPr>
          <p:nvPr/>
        </p:nvPicPr>
        <p:blipFill>
          <a:blip r:embed="rId2" cstate="print">
            <a:extLst>
              <a:ext uri="{28A0092B-C50C-407E-A947-70E740481C1C}">
                <a14:useLocalDpi xmlns:a14="http://schemas.microsoft.com/office/drawing/2010/main" xmlns="" val="0"/>
              </a:ext>
            </a:extLst>
          </a:blip>
          <a:srcRect r="29282"/>
          <a:stretch>
            <a:fillRect/>
          </a:stretch>
        </p:blipFill>
        <p:spPr bwMode="auto">
          <a:xfrm rot="5400000">
            <a:off x="2614809" y="820169"/>
            <a:ext cx="3852393" cy="7982868"/>
          </a:xfrm>
          <a:prstGeom prst="rect">
            <a:avLst/>
          </a:prstGeom>
          <a:noFill/>
          <a:ln>
            <a:noFill/>
          </a:ln>
        </p:spPr>
      </p:pic>
    </p:spTree>
    <p:extLst>
      <p:ext uri="{BB962C8B-B14F-4D97-AF65-F5344CB8AC3E}">
        <p14:creationId xmlns:p14="http://schemas.microsoft.com/office/powerpoint/2010/main" xmlns="" val="3248682932"/>
      </p:ext>
    </p:extLst>
  </p:cSld>
  <p:clrMapOvr>
    <a:masterClrMapping/>
  </p:clrMapOvr>
  <p:transition spd="med"/>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xmlns="" id="{A0000648-6E6A-13CD-FAE0-17B355ADE043}"/>
            </a:ext>
          </a:extLst>
        </p:cNvPr>
        <p:cNvGrpSpPr/>
        <p:nvPr/>
      </p:nvGrpSpPr>
      <p:grpSpPr>
        <a:xfrm>
          <a:off x="0" y="0"/>
          <a:ext cx="0" cy="0"/>
          <a:chOff x="0" y="0"/>
          <a:chExt cx="0" cy="0"/>
        </a:xfrm>
      </p:grpSpPr>
      <p:sp>
        <p:nvSpPr>
          <p:cNvPr id="20482" name="Rectangle 3">
            <a:extLst>
              <a:ext uri="{FF2B5EF4-FFF2-40B4-BE49-F238E27FC236}">
                <a16:creationId xmlns:a16="http://schemas.microsoft.com/office/drawing/2014/main" xmlns="" id="{7B829E58-6566-D166-58DF-B98B2D1C9F96}"/>
              </a:ext>
            </a:extLst>
          </p:cNvPr>
          <p:cNvSpPr txBox="1">
            <a:spLocks noChangeArrowheads="1"/>
          </p:cNvSpPr>
          <p:nvPr/>
        </p:nvSpPr>
        <p:spPr bwMode="auto">
          <a:xfrm>
            <a:off x="444500" y="1845122"/>
            <a:ext cx="8231956" cy="2015926"/>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marL="609600" indent="-433388">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marL="0" indent="0" algn="just">
              <a:spcBef>
                <a:spcPts val="600"/>
              </a:spcBef>
              <a:spcAft>
                <a:spcPts val="300"/>
              </a:spcAft>
              <a:buClr>
                <a:schemeClr val="accent2"/>
              </a:buClr>
            </a:pPr>
            <a:r>
              <a:rPr lang="sr-Latn-RS" sz="1600" dirty="0">
                <a:latin typeface="+mn-lt"/>
              </a:rPr>
              <a:t>Šema sa razdvojenim glavnim prolaznim kolosecima u stanici i sa jednim srednjim peronom.</a:t>
            </a:r>
          </a:p>
        </p:txBody>
      </p:sp>
      <p:sp>
        <p:nvSpPr>
          <p:cNvPr id="2" name="TextBox 6">
            <a:extLst>
              <a:ext uri="{FF2B5EF4-FFF2-40B4-BE49-F238E27FC236}">
                <a16:creationId xmlns:a16="http://schemas.microsoft.com/office/drawing/2014/main" xmlns="" id="{5A431555-7AC4-6481-32DF-CD4A0843F3C8}"/>
              </a:ext>
            </a:extLst>
          </p:cNvPr>
          <p:cNvSpPr txBox="1">
            <a:spLocks noChangeArrowheads="1"/>
          </p:cNvSpPr>
          <p:nvPr/>
        </p:nvSpPr>
        <p:spPr bwMode="auto">
          <a:xfrm>
            <a:off x="588962" y="764704"/>
            <a:ext cx="8375649" cy="769441"/>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a:spAutoFit/>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r>
              <a:rPr lang="pl-PL" altLang="en-US" sz="2600" b="1" dirty="0">
                <a:solidFill>
                  <a:srgbClr val="FFFF00"/>
                </a:solidFill>
                <a:latin typeface="+mn-lt"/>
              </a:rPr>
              <a:t>Međustanice</a:t>
            </a:r>
          </a:p>
          <a:p>
            <a:pPr eaLnBrk="1" hangingPunct="1"/>
            <a:r>
              <a:rPr lang="pl-PL" altLang="en-US" dirty="0">
                <a:solidFill>
                  <a:srgbClr val="FFFF00"/>
                </a:solidFill>
                <a:latin typeface="+mn-lt"/>
              </a:rPr>
              <a:t>Karakteristične šeme međustanica na dvokolosečnoj pruzi</a:t>
            </a:r>
            <a:endParaRPr lang="en-US" altLang="en-US" dirty="0">
              <a:solidFill>
                <a:srgbClr val="FFFF00"/>
              </a:solidFill>
              <a:latin typeface="+mn-lt"/>
            </a:endParaRPr>
          </a:p>
        </p:txBody>
      </p:sp>
      <p:pic>
        <p:nvPicPr>
          <p:cNvPr id="5" name="Picture 4">
            <a:extLst>
              <a:ext uri="{FF2B5EF4-FFF2-40B4-BE49-F238E27FC236}">
                <a16:creationId xmlns:a16="http://schemas.microsoft.com/office/drawing/2014/main" xmlns="" id="{FB8FB3E7-E180-E3E0-D1A2-7F434B837881}"/>
              </a:ext>
            </a:extLst>
          </p:cNvPr>
          <p:cNvPicPr>
            <a:picLocks noChangeAspect="1"/>
          </p:cNvPicPr>
          <p:nvPr/>
        </p:nvPicPr>
        <p:blipFill>
          <a:blip r:embed="rId2" cstate="print">
            <a:extLst>
              <a:ext uri="{28A0092B-C50C-407E-A947-70E740481C1C}">
                <a14:useLocalDpi xmlns:a14="http://schemas.microsoft.com/office/drawing/2010/main" xmlns="" val="0"/>
              </a:ext>
            </a:extLst>
          </a:blip>
          <a:srcRect l="69477" t="5657" r="6949" b="1794"/>
          <a:stretch>
            <a:fillRect/>
          </a:stretch>
        </p:blipFill>
        <p:spPr bwMode="auto">
          <a:xfrm rot="5400000">
            <a:off x="3753705" y="-758763"/>
            <a:ext cx="1368153" cy="7871471"/>
          </a:xfrm>
          <a:prstGeom prst="rect">
            <a:avLst/>
          </a:prstGeom>
          <a:noFill/>
          <a:ln>
            <a:noFill/>
          </a:ln>
        </p:spPr>
      </p:pic>
    </p:spTree>
    <p:extLst>
      <p:ext uri="{BB962C8B-B14F-4D97-AF65-F5344CB8AC3E}">
        <p14:creationId xmlns:p14="http://schemas.microsoft.com/office/powerpoint/2010/main" xmlns="" val="2395781271"/>
      </p:ext>
    </p:extLst>
  </p:cSld>
  <p:clrMapOvr>
    <a:masterClrMapping/>
  </p:clrMapOvr>
  <p:transition spd="med"/>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xmlns="" id="{8EE0E86A-84C3-BB9D-7EEE-2044333F4087}"/>
            </a:ext>
          </a:extLst>
        </p:cNvPr>
        <p:cNvGrpSpPr/>
        <p:nvPr/>
      </p:nvGrpSpPr>
      <p:grpSpPr>
        <a:xfrm>
          <a:off x="0" y="0"/>
          <a:ext cx="0" cy="0"/>
          <a:chOff x="0" y="0"/>
          <a:chExt cx="0" cy="0"/>
        </a:xfrm>
      </p:grpSpPr>
      <p:sp>
        <p:nvSpPr>
          <p:cNvPr id="20482" name="Rectangle 3">
            <a:extLst>
              <a:ext uri="{FF2B5EF4-FFF2-40B4-BE49-F238E27FC236}">
                <a16:creationId xmlns:a16="http://schemas.microsoft.com/office/drawing/2014/main" xmlns="" id="{458EAD23-873B-11B1-2D47-EBA3CB085E7C}"/>
              </a:ext>
            </a:extLst>
          </p:cNvPr>
          <p:cNvSpPr txBox="1">
            <a:spLocks noChangeArrowheads="1"/>
          </p:cNvSpPr>
          <p:nvPr/>
        </p:nvSpPr>
        <p:spPr bwMode="auto">
          <a:xfrm>
            <a:off x="444500" y="1845122"/>
            <a:ext cx="4559548" cy="2015926"/>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marL="609600" indent="-433388">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marL="0" indent="0" algn="just">
              <a:spcBef>
                <a:spcPts val="600"/>
              </a:spcBef>
              <a:spcAft>
                <a:spcPts val="300"/>
              </a:spcAft>
              <a:buClr>
                <a:schemeClr val="accent2"/>
              </a:buClr>
            </a:pPr>
            <a:r>
              <a:rPr lang="sr-Latn-RS" sz="1600" dirty="0">
                <a:latin typeface="+mn-lt"/>
              </a:rPr>
              <a:t>Medjustanice na početku i na kraju deonice sa duplom vučom imaju izvesne dodatne zadatke, tj. na ovim stanicama se dodaju i ostavljaju potiskujuće lokomotive kompozicijama teretnih vozova koji se potiskuju.</a:t>
            </a:r>
          </a:p>
        </p:txBody>
      </p:sp>
      <p:sp>
        <p:nvSpPr>
          <p:cNvPr id="2" name="TextBox 6">
            <a:extLst>
              <a:ext uri="{FF2B5EF4-FFF2-40B4-BE49-F238E27FC236}">
                <a16:creationId xmlns:a16="http://schemas.microsoft.com/office/drawing/2014/main" xmlns="" id="{6A0033B8-6838-1977-EFDF-70BDD02FD0EA}"/>
              </a:ext>
            </a:extLst>
          </p:cNvPr>
          <p:cNvSpPr txBox="1">
            <a:spLocks noChangeArrowheads="1"/>
          </p:cNvSpPr>
          <p:nvPr/>
        </p:nvSpPr>
        <p:spPr bwMode="auto">
          <a:xfrm>
            <a:off x="588962" y="764704"/>
            <a:ext cx="8375649" cy="1169551"/>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a:spAutoFit/>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r>
              <a:rPr lang="pl-PL" altLang="en-US" sz="2600" b="1" dirty="0">
                <a:solidFill>
                  <a:srgbClr val="FFFF00"/>
                </a:solidFill>
                <a:latin typeface="+mn-lt"/>
              </a:rPr>
              <a:t>Međustanice specijalne namene</a:t>
            </a:r>
          </a:p>
          <a:p>
            <a:pPr eaLnBrk="1" hangingPunct="1"/>
            <a:r>
              <a:rPr lang="hr-HR" dirty="0">
                <a:solidFill>
                  <a:srgbClr val="FFFF00"/>
                </a:solidFill>
                <a:latin typeface="+mn-lt"/>
              </a:rPr>
              <a:t>Medjustanice na početku i na kraju deonice sa duplom vučom</a:t>
            </a:r>
            <a:endParaRPr lang="en-US" dirty="0">
              <a:solidFill>
                <a:srgbClr val="FFFF00"/>
              </a:solidFill>
              <a:latin typeface="+mn-lt"/>
            </a:endParaRPr>
          </a:p>
          <a:p>
            <a:pPr eaLnBrk="1" hangingPunct="1"/>
            <a:endParaRPr lang="pl-PL" altLang="en-US" sz="2600" b="1" dirty="0">
              <a:solidFill>
                <a:srgbClr val="FFFF00"/>
              </a:solidFill>
              <a:latin typeface="+mn-lt"/>
            </a:endParaRPr>
          </a:p>
        </p:txBody>
      </p:sp>
      <p:pic>
        <p:nvPicPr>
          <p:cNvPr id="3" name="Picture 2">
            <a:extLst>
              <a:ext uri="{FF2B5EF4-FFF2-40B4-BE49-F238E27FC236}">
                <a16:creationId xmlns:a16="http://schemas.microsoft.com/office/drawing/2014/main" xmlns="" id="{9B2E64FB-2C6A-4192-82D0-5BE4CAF342B8}"/>
              </a:ext>
            </a:extLst>
          </p:cNvPr>
          <p:cNvPicPr>
            <a:picLocks noChangeAspect="1"/>
          </p:cNvPicPr>
          <p:nvPr/>
        </p:nvPicPr>
        <p:blipFill>
          <a:blip r:embed="rId2" cstate="print">
            <a:extLst>
              <a:ext uri="{28A0092B-C50C-407E-A947-70E740481C1C}">
                <a14:useLocalDpi xmlns:a14="http://schemas.microsoft.com/office/drawing/2010/main" xmlns="" val="0"/>
              </a:ext>
            </a:extLst>
          </a:blip>
          <a:srcRect l="20208" r="18182" b="16190"/>
          <a:stretch>
            <a:fillRect/>
          </a:stretch>
        </p:blipFill>
        <p:spPr bwMode="auto">
          <a:xfrm>
            <a:off x="5275067" y="1772816"/>
            <a:ext cx="3672408" cy="1555558"/>
          </a:xfrm>
          <a:prstGeom prst="rect">
            <a:avLst/>
          </a:prstGeom>
          <a:noFill/>
          <a:ln>
            <a:noFill/>
          </a:ln>
        </p:spPr>
      </p:pic>
      <p:pic>
        <p:nvPicPr>
          <p:cNvPr id="4" name="Picture 3">
            <a:extLst>
              <a:ext uri="{FF2B5EF4-FFF2-40B4-BE49-F238E27FC236}">
                <a16:creationId xmlns:a16="http://schemas.microsoft.com/office/drawing/2014/main" xmlns="" id="{B1BC482F-3E49-96B8-B74B-DEE7EE28E945}"/>
              </a:ext>
            </a:extLst>
          </p:cNvPr>
          <p:cNvPicPr>
            <a:picLocks noChangeAspect="1"/>
          </p:cNvPicPr>
          <p:nvPr/>
        </p:nvPicPr>
        <p:blipFill>
          <a:blip r:embed="rId3" cstate="print">
            <a:extLst>
              <a:ext uri="{28A0092B-C50C-407E-A947-70E740481C1C}">
                <a14:useLocalDpi xmlns:a14="http://schemas.microsoft.com/office/drawing/2010/main" xmlns="" val="0"/>
              </a:ext>
            </a:extLst>
          </a:blip>
          <a:srcRect b="14286"/>
          <a:stretch>
            <a:fillRect/>
          </a:stretch>
        </p:blipFill>
        <p:spPr bwMode="auto">
          <a:xfrm>
            <a:off x="639195" y="3870066"/>
            <a:ext cx="7865609" cy="2592288"/>
          </a:xfrm>
          <a:prstGeom prst="rect">
            <a:avLst/>
          </a:prstGeom>
          <a:noFill/>
          <a:ln>
            <a:noFill/>
          </a:ln>
        </p:spPr>
      </p:pic>
    </p:spTree>
    <p:extLst>
      <p:ext uri="{BB962C8B-B14F-4D97-AF65-F5344CB8AC3E}">
        <p14:creationId xmlns:p14="http://schemas.microsoft.com/office/powerpoint/2010/main" xmlns="" val="1569618508"/>
      </p:ext>
    </p:extLst>
  </p:cSld>
  <p:clrMapOvr>
    <a:masterClrMapping/>
  </p:clrMapOvr>
  <p:transition spd="med"/>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xmlns="" id="{A018E622-19CE-B929-A2F0-087208F7A04E}"/>
            </a:ext>
          </a:extLst>
        </p:cNvPr>
        <p:cNvGrpSpPr/>
        <p:nvPr/>
      </p:nvGrpSpPr>
      <p:grpSpPr>
        <a:xfrm>
          <a:off x="0" y="0"/>
          <a:ext cx="0" cy="0"/>
          <a:chOff x="0" y="0"/>
          <a:chExt cx="0" cy="0"/>
        </a:xfrm>
      </p:grpSpPr>
      <p:sp>
        <p:nvSpPr>
          <p:cNvPr id="20482" name="Rectangle 3">
            <a:extLst>
              <a:ext uri="{FF2B5EF4-FFF2-40B4-BE49-F238E27FC236}">
                <a16:creationId xmlns:a16="http://schemas.microsoft.com/office/drawing/2014/main" xmlns="" id="{CFA577C6-C294-05E5-DD20-27B0E4E0E49E}"/>
              </a:ext>
            </a:extLst>
          </p:cNvPr>
          <p:cNvSpPr txBox="1">
            <a:spLocks noChangeArrowheads="1"/>
          </p:cNvSpPr>
          <p:nvPr/>
        </p:nvSpPr>
        <p:spPr bwMode="auto">
          <a:xfrm>
            <a:off x="444500" y="1845122"/>
            <a:ext cx="8303964" cy="2015926"/>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marL="609600" indent="-433388">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marL="0" indent="0" algn="just">
              <a:spcBef>
                <a:spcPts val="600"/>
              </a:spcBef>
              <a:spcAft>
                <a:spcPts val="300"/>
              </a:spcAft>
              <a:buClr>
                <a:schemeClr val="accent2"/>
              </a:buClr>
            </a:pPr>
            <a:r>
              <a:rPr lang="sr-Latn-RS" sz="1600" dirty="0">
                <a:latin typeface="+mn-lt"/>
              </a:rPr>
              <a:t>Medjustanice na kojim se završava put lokalnih prigradskih vozovaimaju takodje izvesne dopunske zadatke, tj. primaju lokalne putničke vozove, sklanjaju njihove garniture sa prijemnih koloseka, a zatim ih pripremaju i prema redu vožnje uvode u saobraćaj u suprotnom smeru.</a:t>
            </a:r>
          </a:p>
        </p:txBody>
      </p:sp>
      <p:sp>
        <p:nvSpPr>
          <p:cNvPr id="2" name="TextBox 6">
            <a:extLst>
              <a:ext uri="{FF2B5EF4-FFF2-40B4-BE49-F238E27FC236}">
                <a16:creationId xmlns:a16="http://schemas.microsoft.com/office/drawing/2014/main" xmlns="" id="{4B465202-2045-3AFC-6C13-D2B8984DB0FB}"/>
              </a:ext>
            </a:extLst>
          </p:cNvPr>
          <p:cNvSpPr txBox="1">
            <a:spLocks noChangeArrowheads="1"/>
          </p:cNvSpPr>
          <p:nvPr/>
        </p:nvSpPr>
        <p:spPr bwMode="auto">
          <a:xfrm>
            <a:off x="588962" y="764704"/>
            <a:ext cx="8375649" cy="89255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a:spAutoFit/>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r>
              <a:rPr lang="pl-PL" altLang="en-US" sz="2600" b="1" dirty="0">
                <a:solidFill>
                  <a:srgbClr val="FFFF00"/>
                </a:solidFill>
                <a:latin typeface="+mn-lt"/>
              </a:rPr>
              <a:t>Međustanice specijalne namene</a:t>
            </a:r>
          </a:p>
          <a:p>
            <a:pPr eaLnBrk="1" hangingPunct="1"/>
            <a:r>
              <a:rPr lang="pl-PL" dirty="0">
                <a:solidFill>
                  <a:srgbClr val="FFFF00"/>
                </a:solidFill>
                <a:latin typeface="+mn-lt"/>
              </a:rPr>
              <a:t>Obrtne medjustanice za lokalne putničke kompozicije</a:t>
            </a:r>
            <a:endParaRPr lang="pl-PL" altLang="en-US" sz="2600" b="1" dirty="0">
              <a:solidFill>
                <a:srgbClr val="FFFF00"/>
              </a:solidFill>
              <a:latin typeface="+mn-lt"/>
            </a:endParaRPr>
          </a:p>
        </p:txBody>
      </p:sp>
      <p:pic>
        <p:nvPicPr>
          <p:cNvPr id="5" name="Picture 4">
            <a:extLst>
              <a:ext uri="{FF2B5EF4-FFF2-40B4-BE49-F238E27FC236}">
                <a16:creationId xmlns:a16="http://schemas.microsoft.com/office/drawing/2014/main" xmlns="" id="{20A6F391-B94D-A577-ACAD-01CA7610018E}"/>
              </a:ext>
            </a:extLst>
          </p:cNvPr>
          <p:cNvPicPr>
            <a:picLocks noChangeAspect="1"/>
          </p:cNvPicPr>
          <p:nvPr/>
        </p:nvPicPr>
        <p:blipFill>
          <a:blip r:embed="rId2" cstate="print">
            <a:extLst>
              <a:ext uri="{28A0092B-C50C-407E-A947-70E740481C1C}">
                <a14:useLocalDpi xmlns:a14="http://schemas.microsoft.com/office/drawing/2010/main" xmlns="" val="0"/>
              </a:ext>
            </a:extLst>
          </a:blip>
          <a:srcRect l="11360" t="11119" r="43962" b="7151"/>
          <a:stretch>
            <a:fillRect/>
          </a:stretch>
        </p:blipFill>
        <p:spPr bwMode="auto">
          <a:xfrm rot="5400000">
            <a:off x="3273434" y="371578"/>
            <a:ext cx="3024336" cy="8419100"/>
          </a:xfrm>
          <a:prstGeom prst="rect">
            <a:avLst/>
          </a:prstGeom>
          <a:noFill/>
          <a:ln>
            <a:noFill/>
          </a:ln>
        </p:spPr>
      </p:pic>
    </p:spTree>
    <p:extLst>
      <p:ext uri="{BB962C8B-B14F-4D97-AF65-F5344CB8AC3E}">
        <p14:creationId xmlns:p14="http://schemas.microsoft.com/office/powerpoint/2010/main" xmlns="" val="1854659772"/>
      </p:ext>
    </p:extLst>
  </p:cSld>
  <p:clrMapOvr>
    <a:masterClrMapping/>
  </p:clrMapOvr>
  <p:transition spd="med"/>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xmlns="" id="{B3DABEB6-2720-E8A9-71D3-3A881C092E5A}"/>
            </a:ext>
          </a:extLst>
        </p:cNvPr>
        <p:cNvGrpSpPr/>
        <p:nvPr/>
      </p:nvGrpSpPr>
      <p:grpSpPr>
        <a:xfrm>
          <a:off x="0" y="0"/>
          <a:ext cx="0" cy="0"/>
          <a:chOff x="0" y="0"/>
          <a:chExt cx="0" cy="0"/>
        </a:xfrm>
      </p:grpSpPr>
      <p:sp>
        <p:nvSpPr>
          <p:cNvPr id="20482" name="Rectangle 3">
            <a:extLst>
              <a:ext uri="{FF2B5EF4-FFF2-40B4-BE49-F238E27FC236}">
                <a16:creationId xmlns:a16="http://schemas.microsoft.com/office/drawing/2014/main" xmlns="" id="{5919A783-0F50-FA08-7663-973785D09D26}"/>
              </a:ext>
            </a:extLst>
          </p:cNvPr>
          <p:cNvSpPr txBox="1">
            <a:spLocks noChangeArrowheads="1"/>
          </p:cNvSpPr>
          <p:nvPr/>
        </p:nvSpPr>
        <p:spPr bwMode="auto">
          <a:xfrm>
            <a:off x="444500" y="1845122"/>
            <a:ext cx="8303964" cy="2015926"/>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marL="609600" indent="-433388">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marL="0" indent="0" algn="just">
              <a:spcBef>
                <a:spcPts val="600"/>
              </a:spcBef>
              <a:spcAft>
                <a:spcPts val="300"/>
              </a:spcAft>
              <a:buClr>
                <a:schemeClr val="accent2"/>
              </a:buClr>
            </a:pPr>
            <a:r>
              <a:rPr lang="sr-Latn-RS" sz="1600" dirty="0">
                <a:latin typeface="+mn-lt"/>
              </a:rPr>
              <a:t>Medjustanice na kojim se završava put lokalnih prigradskih vozovaimaju takodje izvesne dopunske zadatke, tj. primaju lokalne putničke vozove, sklanjaju njihove garniture sa prijemnih koloseka, a zatim ih pripremaju i prema redu vožnje uvode u saobraćaj u suprotnom smeru.</a:t>
            </a:r>
          </a:p>
        </p:txBody>
      </p:sp>
      <p:sp>
        <p:nvSpPr>
          <p:cNvPr id="2" name="TextBox 6">
            <a:extLst>
              <a:ext uri="{FF2B5EF4-FFF2-40B4-BE49-F238E27FC236}">
                <a16:creationId xmlns:a16="http://schemas.microsoft.com/office/drawing/2014/main" xmlns="" id="{6BFED7E2-D88F-D241-2F9D-460A10815885}"/>
              </a:ext>
            </a:extLst>
          </p:cNvPr>
          <p:cNvSpPr txBox="1">
            <a:spLocks noChangeArrowheads="1"/>
          </p:cNvSpPr>
          <p:nvPr/>
        </p:nvSpPr>
        <p:spPr bwMode="auto">
          <a:xfrm>
            <a:off x="588962" y="764704"/>
            <a:ext cx="8375649" cy="89255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a:spAutoFit/>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r>
              <a:rPr lang="pl-PL" altLang="en-US" sz="2600" b="1" dirty="0">
                <a:solidFill>
                  <a:srgbClr val="FFFF00"/>
                </a:solidFill>
                <a:latin typeface="+mn-lt"/>
              </a:rPr>
              <a:t>Međustanice specijalne namene</a:t>
            </a:r>
          </a:p>
          <a:p>
            <a:pPr eaLnBrk="1" hangingPunct="1"/>
            <a:r>
              <a:rPr lang="pl-PL" dirty="0">
                <a:solidFill>
                  <a:srgbClr val="FFFF00"/>
                </a:solidFill>
                <a:latin typeface="+mn-lt"/>
              </a:rPr>
              <a:t>Obrtne medjustanice za lokalne putničke kompozicije</a:t>
            </a:r>
            <a:endParaRPr lang="pl-PL" altLang="en-US" sz="2600" b="1" dirty="0">
              <a:solidFill>
                <a:srgbClr val="FFFF00"/>
              </a:solidFill>
              <a:latin typeface="+mn-lt"/>
            </a:endParaRPr>
          </a:p>
        </p:txBody>
      </p:sp>
      <p:pic>
        <p:nvPicPr>
          <p:cNvPr id="5" name="Picture 4">
            <a:extLst>
              <a:ext uri="{FF2B5EF4-FFF2-40B4-BE49-F238E27FC236}">
                <a16:creationId xmlns:a16="http://schemas.microsoft.com/office/drawing/2014/main" xmlns="" id="{EDBF055E-D5A6-09F2-56B7-F6DA3345BB9C}"/>
              </a:ext>
            </a:extLst>
          </p:cNvPr>
          <p:cNvPicPr>
            <a:picLocks noChangeAspect="1"/>
          </p:cNvPicPr>
          <p:nvPr/>
        </p:nvPicPr>
        <p:blipFill>
          <a:blip r:embed="rId2" cstate="print">
            <a:extLst>
              <a:ext uri="{28A0092B-C50C-407E-A947-70E740481C1C}">
                <a14:useLocalDpi xmlns:a14="http://schemas.microsoft.com/office/drawing/2010/main" xmlns="" val="0"/>
              </a:ext>
            </a:extLst>
          </a:blip>
          <a:srcRect l="57245" t="6358" r="4114" b="2136"/>
          <a:stretch>
            <a:fillRect/>
          </a:stretch>
        </p:blipFill>
        <p:spPr bwMode="auto">
          <a:xfrm rot="5400000">
            <a:off x="3444354" y="213122"/>
            <a:ext cx="2304256" cy="8303964"/>
          </a:xfrm>
          <a:prstGeom prst="rect">
            <a:avLst/>
          </a:prstGeom>
          <a:noFill/>
          <a:ln>
            <a:noFill/>
          </a:ln>
        </p:spPr>
      </p:pic>
    </p:spTree>
    <p:extLst>
      <p:ext uri="{BB962C8B-B14F-4D97-AF65-F5344CB8AC3E}">
        <p14:creationId xmlns:p14="http://schemas.microsoft.com/office/powerpoint/2010/main" xmlns="" val="1714915415"/>
      </p:ext>
    </p:extLst>
  </p:cSld>
  <p:clrMapOvr>
    <a:masterClrMapping/>
  </p:clrMapOvr>
  <p:transition spd="med"/>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xmlns="" id="{3167C97C-1AD0-818B-8630-259716814D66}"/>
            </a:ext>
          </a:extLst>
        </p:cNvPr>
        <p:cNvGrpSpPr/>
        <p:nvPr/>
      </p:nvGrpSpPr>
      <p:grpSpPr>
        <a:xfrm>
          <a:off x="0" y="0"/>
          <a:ext cx="0" cy="0"/>
          <a:chOff x="0" y="0"/>
          <a:chExt cx="0" cy="0"/>
        </a:xfrm>
      </p:grpSpPr>
      <p:sp>
        <p:nvSpPr>
          <p:cNvPr id="20482" name="Rectangle 3">
            <a:extLst>
              <a:ext uri="{FF2B5EF4-FFF2-40B4-BE49-F238E27FC236}">
                <a16:creationId xmlns:a16="http://schemas.microsoft.com/office/drawing/2014/main" xmlns="" id="{DE5F46E6-0C9C-BDCF-65FB-0DFD0C641497}"/>
              </a:ext>
            </a:extLst>
          </p:cNvPr>
          <p:cNvSpPr txBox="1">
            <a:spLocks noChangeArrowheads="1"/>
          </p:cNvSpPr>
          <p:nvPr/>
        </p:nvSpPr>
        <p:spPr bwMode="auto">
          <a:xfrm>
            <a:off x="444500" y="1628800"/>
            <a:ext cx="8303964" cy="2015926"/>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marL="609600" indent="-433388">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marL="0" indent="0" algn="just">
              <a:spcBef>
                <a:spcPts val="600"/>
              </a:spcBef>
              <a:spcAft>
                <a:spcPts val="300"/>
              </a:spcAft>
              <a:buClr>
                <a:schemeClr val="accent2"/>
              </a:buClr>
            </a:pPr>
            <a:r>
              <a:rPr lang="sr-Latn-RS" sz="1600" dirty="0">
                <a:latin typeface="+mn-lt"/>
              </a:rPr>
              <a:t>Na izvesnim medjustanicamaneophodno je obezbediti ukrštavanje vozova u snopu iz jednog smera sa snopom vozova iz drugog smera.</a:t>
            </a:r>
          </a:p>
          <a:p>
            <a:pPr marL="0" indent="0" algn="just">
              <a:spcBef>
                <a:spcPts val="600"/>
              </a:spcBef>
              <a:spcAft>
                <a:spcPts val="300"/>
              </a:spcAft>
              <a:buClr>
                <a:schemeClr val="accent2"/>
              </a:buClr>
            </a:pPr>
            <a:r>
              <a:rPr lang="sr-Latn-RS" sz="1600" dirty="0">
                <a:latin typeface="+mn-lt"/>
              </a:rPr>
              <a:t>Tu mogu nastupiti tri različite situacije, i to:</a:t>
            </a:r>
          </a:p>
          <a:p>
            <a:pPr marL="285750" indent="-285750" algn="just">
              <a:spcBef>
                <a:spcPts val="600"/>
              </a:spcBef>
              <a:spcAft>
                <a:spcPts val="300"/>
              </a:spcAft>
              <a:buClr>
                <a:schemeClr val="accent2"/>
              </a:buClr>
              <a:buFont typeface="Wingdings" panose="05000000000000000000" pitchFamily="2" charset="2"/>
              <a:buChar char="q"/>
            </a:pPr>
            <a:r>
              <a:rPr lang="sr-Latn-RS" sz="1600" dirty="0">
                <a:latin typeface="+mn-lt"/>
              </a:rPr>
              <a:t>vozovi iz oba smera se zaustavljaju u medjustanici,</a:t>
            </a:r>
          </a:p>
          <a:p>
            <a:pPr marL="285750" indent="-285750" algn="just">
              <a:spcBef>
                <a:spcPts val="600"/>
              </a:spcBef>
              <a:spcAft>
                <a:spcPts val="300"/>
              </a:spcAft>
              <a:buClr>
                <a:schemeClr val="accent2"/>
              </a:buClr>
              <a:buFont typeface="Wingdings" panose="05000000000000000000" pitchFamily="2" charset="2"/>
              <a:buChar char="q"/>
            </a:pPr>
            <a:r>
              <a:rPr lang="sr-Latn-RS" sz="1600" dirty="0">
                <a:latin typeface="+mn-lt"/>
              </a:rPr>
              <a:t>vozovi iz jednog smera se zaustavljaju, a iz drugog smera prolaze kroz stanicu bez zaustavljanja i</a:t>
            </a:r>
          </a:p>
          <a:p>
            <a:pPr marL="285750" indent="-285750" algn="just">
              <a:spcBef>
                <a:spcPts val="600"/>
              </a:spcBef>
              <a:spcAft>
                <a:spcPts val="300"/>
              </a:spcAft>
              <a:buClr>
                <a:schemeClr val="accent2"/>
              </a:buClr>
              <a:buFont typeface="Wingdings" panose="05000000000000000000" pitchFamily="2" charset="2"/>
              <a:buChar char="q"/>
            </a:pPr>
            <a:r>
              <a:rPr lang="sr-Latn-RS" sz="1600" dirty="0">
                <a:latin typeface="+mn-lt"/>
              </a:rPr>
              <a:t>kombinacija prva dva slučaja.</a:t>
            </a:r>
          </a:p>
          <a:p>
            <a:pPr marL="285750" indent="-285750" algn="just">
              <a:spcBef>
                <a:spcPts val="0"/>
              </a:spcBef>
              <a:spcAft>
                <a:spcPts val="0"/>
              </a:spcAft>
              <a:buClr>
                <a:schemeClr val="accent2"/>
              </a:buClr>
              <a:buFont typeface="Wingdings" panose="05000000000000000000" pitchFamily="2" charset="2"/>
              <a:buChar char="q"/>
            </a:pPr>
            <a:endParaRPr lang="sr-Latn-RS" sz="1600" dirty="0">
              <a:latin typeface="+mn-lt"/>
            </a:endParaRPr>
          </a:p>
          <a:p>
            <a:pPr marL="285750" indent="-285750" algn="just">
              <a:spcBef>
                <a:spcPts val="0"/>
              </a:spcBef>
              <a:spcAft>
                <a:spcPts val="0"/>
              </a:spcAft>
              <a:buClr>
                <a:schemeClr val="accent2"/>
              </a:buClr>
              <a:buFont typeface="Wingdings" panose="05000000000000000000" pitchFamily="2" charset="2"/>
              <a:buChar char="q"/>
            </a:pPr>
            <a:endParaRPr lang="sr-Latn-RS" sz="1600" dirty="0">
              <a:latin typeface="+mn-lt"/>
            </a:endParaRPr>
          </a:p>
          <a:p>
            <a:pPr marL="285750" indent="-285750" algn="just">
              <a:spcBef>
                <a:spcPts val="0"/>
              </a:spcBef>
              <a:spcAft>
                <a:spcPts val="0"/>
              </a:spcAft>
              <a:buClr>
                <a:schemeClr val="accent2"/>
              </a:buClr>
              <a:buFont typeface="Wingdings" panose="05000000000000000000" pitchFamily="2" charset="2"/>
              <a:buChar char="q"/>
            </a:pPr>
            <a:endParaRPr lang="sr-Latn-RS" sz="1600" dirty="0">
              <a:latin typeface="+mn-lt"/>
            </a:endParaRPr>
          </a:p>
          <a:p>
            <a:pPr marL="285750" indent="-285750" algn="just">
              <a:spcBef>
                <a:spcPts val="0"/>
              </a:spcBef>
              <a:spcAft>
                <a:spcPts val="0"/>
              </a:spcAft>
              <a:buClr>
                <a:schemeClr val="accent2"/>
              </a:buClr>
              <a:buFont typeface="Wingdings" panose="05000000000000000000" pitchFamily="2" charset="2"/>
              <a:buChar char="q"/>
            </a:pPr>
            <a:endParaRPr lang="sr-Latn-RS" sz="1600" dirty="0">
              <a:latin typeface="+mn-lt"/>
            </a:endParaRPr>
          </a:p>
          <a:p>
            <a:pPr marL="285750" indent="-285750" algn="just">
              <a:spcBef>
                <a:spcPts val="0"/>
              </a:spcBef>
              <a:spcAft>
                <a:spcPts val="0"/>
              </a:spcAft>
              <a:buClr>
                <a:schemeClr val="accent2"/>
              </a:buClr>
              <a:buFont typeface="Wingdings" panose="05000000000000000000" pitchFamily="2" charset="2"/>
              <a:buChar char="q"/>
            </a:pPr>
            <a:endParaRPr lang="sr-Latn-RS" sz="1600" dirty="0">
              <a:latin typeface="+mn-lt"/>
            </a:endParaRPr>
          </a:p>
          <a:p>
            <a:pPr marL="0" indent="0" algn="just">
              <a:spcBef>
                <a:spcPts val="600"/>
              </a:spcBef>
              <a:spcAft>
                <a:spcPts val="300"/>
              </a:spcAft>
              <a:buClr>
                <a:schemeClr val="accent2"/>
              </a:buClr>
            </a:pPr>
            <a:r>
              <a:rPr lang="sr-Latn-RS" sz="1400" dirty="0">
                <a:latin typeface="+mn-lt"/>
              </a:rPr>
              <a:t>Polazeći od principa daje za svaki voz, koji se istovremeno može naći u stanic potreban poseban kolosek, za pomenute situacije neophodan je različit broj koloseka.</a:t>
            </a:r>
          </a:p>
        </p:txBody>
      </p:sp>
      <p:sp>
        <p:nvSpPr>
          <p:cNvPr id="2" name="TextBox 6">
            <a:extLst>
              <a:ext uri="{FF2B5EF4-FFF2-40B4-BE49-F238E27FC236}">
                <a16:creationId xmlns:a16="http://schemas.microsoft.com/office/drawing/2014/main" xmlns="" id="{E5035282-681C-849E-BE7B-7D4EAC0D6450}"/>
              </a:ext>
            </a:extLst>
          </p:cNvPr>
          <p:cNvSpPr txBox="1">
            <a:spLocks noChangeArrowheads="1"/>
          </p:cNvSpPr>
          <p:nvPr/>
        </p:nvSpPr>
        <p:spPr bwMode="auto">
          <a:xfrm>
            <a:off x="588962" y="764704"/>
            <a:ext cx="8375649" cy="89255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a:spAutoFit/>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r>
              <a:rPr lang="pl-PL" altLang="en-US" sz="2600" b="1" dirty="0">
                <a:solidFill>
                  <a:srgbClr val="FFFF00"/>
                </a:solidFill>
                <a:latin typeface="+mn-lt"/>
              </a:rPr>
              <a:t>Međustanice specijalne namene</a:t>
            </a:r>
          </a:p>
          <a:p>
            <a:pPr eaLnBrk="1" hangingPunct="1"/>
            <a:r>
              <a:rPr lang="pl-PL" dirty="0">
                <a:solidFill>
                  <a:srgbClr val="FFFF00"/>
                </a:solidFill>
                <a:latin typeface="+mn-lt"/>
              </a:rPr>
              <a:t>Medjustanice za ukrštanje snopova vozova</a:t>
            </a:r>
            <a:endParaRPr lang="pl-PL" altLang="en-US" sz="2600" b="1" dirty="0">
              <a:solidFill>
                <a:srgbClr val="FFFF00"/>
              </a:solidFill>
              <a:latin typeface="+mn-lt"/>
            </a:endParaRPr>
          </a:p>
        </p:txBody>
      </p:sp>
      <p:pic>
        <p:nvPicPr>
          <p:cNvPr id="3" name="Picture 2">
            <a:extLst>
              <a:ext uri="{FF2B5EF4-FFF2-40B4-BE49-F238E27FC236}">
                <a16:creationId xmlns:a16="http://schemas.microsoft.com/office/drawing/2014/main" xmlns="" id="{C141B1A5-E1A7-F3E2-35AF-F2BE59EEF8BE}"/>
              </a:ext>
            </a:extLst>
          </p:cNvPr>
          <p:cNvPicPr>
            <a:picLocks noChangeAspect="1"/>
          </p:cNvPicPr>
          <p:nvPr/>
        </p:nvPicPr>
        <p:blipFill>
          <a:blip r:embed="rId2" cstate="print">
            <a:extLst>
              <a:ext uri="{28A0092B-C50C-407E-A947-70E740481C1C}">
                <a14:useLocalDpi xmlns:a14="http://schemas.microsoft.com/office/drawing/2010/main" xmlns="" val="0"/>
              </a:ext>
            </a:extLst>
          </a:blip>
          <a:srcRect/>
          <a:stretch>
            <a:fillRect/>
          </a:stretch>
        </p:blipFill>
        <p:spPr bwMode="auto">
          <a:xfrm>
            <a:off x="528653" y="3897957"/>
            <a:ext cx="2592286" cy="1214631"/>
          </a:xfrm>
          <a:prstGeom prst="rect">
            <a:avLst/>
          </a:prstGeom>
          <a:noFill/>
          <a:ln>
            <a:noFill/>
          </a:ln>
        </p:spPr>
      </p:pic>
      <p:pic>
        <p:nvPicPr>
          <p:cNvPr id="4" name="Picture 3">
            <a:extLst>
              <a:ext uri="{FF2B5EF4-FFF2-40B4-BE49-F238E27FC236}">
                <a16:creationId xmlns:a16="http://schemas.microsoft.com/office/drawing/2014/main" xmlns="" id="{AE9D4A3E-3478-28BA-A758-7C0A48189CCD}"/>
              </a:ext>
            </a:extLst>
          </p:cNvPr>
          <p:cNvPicPr>
            <a:picLocks noChangeAspect="1"/>
          </p:cNvPicPr>
          <p:nvPr/>
        </p:nvPicPr>
        <p:blipFill>
          <a:blip r:embed="rId3" cstate="print">
            <a:extLst>
              <a:ext uri="{28A0092B-C50C-407E-A947-70E740481C1C}">
                <a14:useLocalDpi xmlns:a14="http://schemas.microsoft.com/office/drawing/2010/main" xmlns="" val="0"/>
              </a:ext>
            </a:extLst>
          </a:blip>
          <a:srcRect l="16926" t="6089" r="17977" b="16240"/>
          <a:stretch>
            <a:fillRect/>
          </a:stretch>
        </p:blipFill>
        <p:spPr bwMode="auto">
          <a:xfrm>
            <a:off x="3408973" y="3917214"/>
            <a:ext cx="2592286" cy="1239978"/>
          </a:xfrm>
          <a:prstGeom prst="rect">
            <a:avLst/>
          </a:prstGeom>
          <a:noFill/>
          <a:ln>
            <a:noFill/>
          </a:ln>
        </p:spPr>
      </p:pic>
      <p:pic>
        <p:nvPicPr>
          <p:cNvPr id="6" name="Picture 5">
            <a:extLst>
              <a:ext uri="{FF2B5EF4-FFF2-40B4-BE49-F238E27FC236}">
                <a16:creationId xmlns:a16="http://schemas.microsoft.com/office/drawing/2014/main" xmlns="" id="{9EF8B7EA-0F33-1A38-FA03-1FDCD7BDBD32}"/>
              </a:ext>
            </a:extLst>
          </p:cNvPr>
          <p:cNvPicPr>
            <a:picLocks noChangeAspect="1"/>
          </p:cNvPicPr>
          <p:nvPr/>
        </p:nvPicPr>
        <p:blipFill>
          <a:blip r:embed="rId4" cstate="print">
            <a:extLst>
              <a:ext uri="{28A0092B-C50C-407E-A947-70E740481C1C}">
                <a14:useLocalDpi xmlns:a14="http://schemas.microsoft.com/office/drawing/2010/main" xmlns="" val="0"/>
              </a:ext>
            </a:extLst>
          </a:blip>
          <a:srcRect l="17958" t="10415"/>
          <a:stretch>
            <a:fillRect/>
          </a:stretch>
        </p:blipFill>
        <p:spPr bwMode="auto">
          <a:xfrm>
            <a:off x="6289293" y="3923528"/>
            <a:ext cx="2603187" cy="1227350"/>
          </a:xfrm>
          <a:prstGeom prst="rect">
            <a:avLst/>
          </a:prstGeom>
          <a:noFill/>
          <a:ln>
            <a:noFill/>
          </a:ln>
        </p:spPr>
      </p:pic>
      <p:pic>
        <p:nvPicPr>
          <p:cNvPr id="7" name="Picture 6">
            <a:extLst>
              <a:ext uri="{FF2B5EF4-FFF2-40B4-BE49-F238E27FC236}">
                <a16:creationId xmlns:a16="http://schemas.microsoft.com/office/drawing/2014/main" xmlns="" id="{7D9D2CF1-DBF9-D978-BB05-46D0C87B1B35}"/>
              </a:ext>
            </a:extLst>
          </p:cNvPr>
          <p:cNvPicPr>
            <a:picLocks noChangeAspect="1"/>
          </p:cNvPicPr>
          <p:nvPr/>
        </p:nvPicPr>
        <p:blipFill>
          <a:blip r:embed="rId5" cstate="print">
            <a:extLst>
              <a:ext uri="{28A0092B-C50C-407E-A947-70E740481C1C}">
                <a14:useLocalDpi xmlns:a14="http://schemas.microsoft.com/office/drawing/2010/main" xmlns="" val="0"/>
              </a:ext>
            </a:extLst>
          </a:blip>
          <a:srcRect l="20975" t="7324" r="66515" b="22745"/>
          <a:stretch>
            <a:fillRect/>
          </a:stretch>
        </p:blipFill>
        <p:spPr bwMode="auto">
          <a:xfrm rot="5400000">
            <a:off x="4294007" y="3058927"/>
            <a:ext cx="1060043" cy="6408712"/>
          </a:xfrm>
          <a:prstGeom prst="rect">
            <a:avLst/>
          </a:prstGeom>
          <a:noFill/>
          <a:ln>
            <a:noFill/>
          </a:ln>
        </p:spPr>
      </p:pic>
    </p:spTree>
    <p:extLst>
      <p:ext uri="{BB962C8B-B14F-4D97-AF65-F5344CB8AC3E}">
        <p14:creationId xmlns:p14="http://schemas.microsoft.com/office/powerpoint/2010/main" xmlns="" val="921833466"/>
      </p:ext>
    </p:extLst>
  </p:cSld>
  <p:clrMapOvr>
    <a:masterClrMapping/>
  </p:clrMapOvr>
  <p:transition spd="med"/>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 xmlns:a16="http://schemas.microsoft.com/office/drawing/2014/main" id="{CE1EE342-E08A-AACC-C47B-152A756C27B4}"/>
            </a:ext>
          </a:extLst>
        </p:cNvPr>
        <p:cNvGrpSpPr/>
        <p:nvPr/>
      </p:nvGrpSpPr>
      <p:grpSpPr>
        <a:xfrm>
          <a:off x="0" y="0"/>
          <a:ext cx="0" cy="0"/>
          <a:chOff x="0" y="0"/>
          <a:chExt cx="0" cy="0"/>
        </a:xfrm>
      </p:grpSpPr>
      <mc:AlternateContent xmlns:mc="http://schemas.openxmlformats.org/markup-compatibility/2006">
        <mc:Choice xmlns="" xmlns:a14="http://schemas.microsoft.com/office/drawing/2010/main" Requires="a14">
          <p:sp>
            <p:nvSpPr>
              <p:cNvPr id="20482" name="Rectangle 3">
                <a:extLst>
                  <a:ext uri="{FF2B5EF4-FFF2-40B4-BE49-F238E27FC236}">
                    <a16:creationId xmlns:a16="http://schemas.microsoft.com/office/drawing/2014/main" id="{CB358A3D-9124-30C7-1A48-B370B53BD7B7}"/>
                  </a:ext>
                </a:extLst>
              </p:cNvPr>
              <p:cNvSpPr txBox="1">
                <a:spLocks noChangeArrowheads="1"/>
              </p:cNvSpPr>
              <p:nvPr/>
            </p:nvSpPr>
            <p:spPr bwMode="auto">
              <a:xfrm>
                <a:off x="444500" y="1845122"/>
                <a:ext cx="8159948" cy="4752230"/>
              </a:xfrm>
              <a:prstGeom prst="rect">
                <a:avLst/>
              </a:prstGeom>
              <a:noFill/>
              <a:ln>
                <a:noFill/>
              </a:ln>
              <a:extLst>
                <a:ext uri="{909E8E84-426E-40DD-AFC4-6F175D3DCCD1}">
                  <a14:hiddenFill>
                    <a:solidFill>
                      <a:srgbClr val="FFFFFF"/>
                    </a:solidFill>
                  </a14:hiddenFill>
                </a:ext>
                <a:ext uri="{91240B29-F687-4F45-9708-019B960494DF}">
                  <a14:hiddenLine w="9525">
                    <a:solidFill>
                      <a:srgbClr val="000000"/>
                    </a:solidFill>
                    <a:miter lim="800000"/>
                    <a:headEnd/>
                    <a:tailEnd/>
                  </a14:hiddenLine>
                </a:ext>
              </a:extLst>
            </p:spPr>
            <p:txBody>
              <a:bodyPr/>
              <a:lstStyle>
                <a:lvl1pPr marL="609600" indent="-433388">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marL="176212" indent="0" algn="just">
                  <a:spcBef>
                    <a:spcPct val="20000"/>
                  </a:spcBef>
                  <a:buClr>
                    <a:schemeClr val="accent2"/>
                  </a:buClr>
                </a:pPr>
                <a:r>
                  <a:rPr lang="sr-Latn-RS" sz="1600" dirty="0">
                    <a:latin typeface="+mn-lt"/>
                  </a:rPr>
                  <a:t>Generalni stav o racionalnom položaju: po mogućstvu u pravcu i u horizontali, čak i po cenu nešto većeg obima radova.</a:t>
                </a:r>
              </a:p>
              <a:p>
                <a:pPr marL="176212" indent="0" algn="just">
                  <a:spcBef>
                    <a:spcPct val="20000"/>
                  </a:spcBef>
                  <a:buClr>
                    <a:schemeClr val="accent2"/>
                  </a:buClr>
                </a:pPr>
                <a:endParaRPr lang="sr-Latn-RS" sz="1600" dirty="0">
                  <a:latin typeface="+mn-lt"/>
                </a:endParaRPr>
              </a:p>
              <a:p>
                <a:pPr marL="461962" indent="-285750" algn="just">
                  <a:spcBef>
                    <a:spcPct val="20000"/>
                  </a:spcBef>
                  <a:buClr>
                    <a:schemeClr val="accent2"/>
                  </a:buClr>
                  <a:buFont typeface="Wingdings" panose="05000000000000000000" pitchFamily="2" charset="2"/>
                  <a:buChar char="q"/>
                </a:pPr>
                <a:r>
                  <a:rPr lang="sr-Latn-RS" sz="1600" dirty="0">
                    <a:latin typeface="+mn-lt"/>
                  </a:rPr>
                  <a:t>Položaj u planu:</a:t>
                </a:r>
              </a:p>
              <a:p>
                <a:pPr marL="176212" indent="0" algn="just">
                  <a:spcBef>
                    <a:spcPct val="20000"/>
                  </a:spcBef>
                  <a:buClr>
                    <a:schemeClr val="accent2"/>
                  </a:buClr>
                </a:pPr>
                <a:r>
                  <a:rPr lang="sr-Latn-RS" sz="1600" dirty="0">
                    <a:latin typeface="+mn-lt"/>
                  </a:rPr>
                  <a:t>U teškim terenskim uslovima dopušta se lokacija stanica u krivinama po mogućstvu što većeg poluprečnika, ali ne manjeg od R = 500 m (za glavne prolazne koloseke).</a:t>
                </a:r>
              </a:p>
              <a:p>
                <a:pPr marL="176212" indent="0" algn="just">
                  <a:spcBef>
                    <a:spcPct val="20000"/>
                  </a:spcBef>
                  <a:buClr>
                    <a:schemeClr val="accent2"/>
                  </a:buClr>
                </a:pPr>
                <a:r>
                  <a:rPr lang="sr-Latn-RS" sz="1600" dirty="0">
                    <a:latin typeface="+mn-lt"/>
                  </a:rPr>
                  <a:t>Ako se projektuju u krivini, moraju imati kolosečne veze u pravcu da bi se mogle konstruisati pomoću standardizovanih skretnica. </a:t>
                </a:r>
                <a:r>
                  <a:rPr lang="pl-PL" sz="1600" dirty="0">
                    <a:latin typeface="+mn-lt"/>
                  </a:rPr>
                  <a:t>Stanice u kontrakrivinama treba po mogućstvu izbegavati. </a:t>
                </a:r>
              </a:p>
              <a:p>
                <a:pPr marL="176212" indent="0" algn="just">
                  <a:spcBef>
                    <a:spcPct val="20000"/>
                  </a:spcBef>
                  <a:buClr>
                    <a:schemeClr val="accent2"/>
                  </a:buClr>
                </a:pPr>
                <a:endParaRPr lang="sr-Latn-RS" sz="1600" dirty="0">
                  <a:latin typeface="+mn-lt"/>
                </a:endParaRPr>
              </a:p>
              <a:p>
                <a:pPr marL="461962" indent="-285750" algn="just">
                  <a:spcBef>
                    <a:spcPct val="20000"/>
                  </a:spcBef>
                  <a:buClr>
                    <a:schemeClr val="accent2"/>
                  </a:buClr>
                  <a:buFont typeface="Wingdings" panose="05000000000000000000" pitchFamily="2" charset="2"/>
                  <a:buChar char="q"/>
                </a:pPr>
                <a:r>
                  <a:rPr lang="sr-Latn-RS" sz="1600" dirty="0"/>
                  <a:t>Položaj u profilu:</a:t>
                </a:r>
              </a:p>
              <a:p>
                <a:pPr marL="176212" indent="0" algn="just">
                  <a:spcBef>
                    <a:spcPct val="20000"/>
                  </a:spcBef>
                  <a:buClr>
                    <a:schemeClr val="accent2"/>
                  </a:buClr>
                </a:pPr>
                <a:r>
                  <a:rPr lang="pl-PL" sz="1600" dirty="0">
                    <a:latin typeface="+mn-lt"/>
                  </a:rPr>
                  <a:t>Opšte odredbe da se skretnice mogu postaviti u nagibima do 10 </a:t>
                </a:r>
                <a:r>
                  <a:rPr lang="pl-PL" sz="1600" dirty="0">
                    <a:latin typeface="+mn-lt"/>
                    <a:ea typeface="Calibri" panose="020F0502020204030204" pitchFamily="34" charset="0"/>
                    <a:cs typeface="Calibri" panose="020F0502020204030204" pitchFamily="34" charset="0"/>
                  </a:rPr>
                  <a:t>‰</a:t>
                </a:r>
                <a:r>
                  <a:rPr lang="pl-PL" sz="1600" dirty="0">
                    <a:latin typeface="+mn-lt"/>
                  </a:rPr>
                  <a:t>, a stanice u opštem smislu reči u nagibima do 1 </a:t>
                </a:r>
                <a:r>
                  <a:rPr lang="pl-PL" sz="1600" dirty="0">
                    <a:latin typeface="+mn-lt"/>
                    <a:ea typeface="Calibri" panose="020F0502020204030204" pitchFamily="34" charset="0"/>
                    <a:cs typeface="Calibri" panose="020F0502020204030204" pitchFamily="34" charset="0"/>
                  </a:rPr>
                  <a:t>‰ (u pravcu) odnosno </a:t>
                </a:r>
                <a:r>
                  <a:rPr lang="pl-PL" sz="1600" dirty="0">
                    <a:latin typeface="+mn-lt"/>
                  </a:rPr>
                  <a:t>do 2,5 </a:t>
                </a:r>
                <a:r>
                  <a:rPr lang="pl-PL" sz="1600" dirty="0">
                    <a:latin typeface="+mn-lt"/>
                    <a:ea typeface="Calibri" panose="020F0502020204030204" pitchFamily="34" charset="0"/>
                    <a:cs typeface="Calibri" panose="020F0502020204030204" pitchFamily="34" charset="0"/>
                  </a:rPr>
                  <a:t>‰ (u krivini gde je </a:t>
                </a:r>
                <a14:m>
                  <m:oMath xmlns:m="http://schemas.openxmlformats.org/officeDocument/2006/math">
                    <m:r>
                      <a:rPr lang="sr-Latn-RS" sz="1600" b="0" i="1" dirty="0" smtClean="0">
                        <a:latin typeface="Cambria Math" panose="02040503050406030204" pitchFamily="18" charset="0"/>
                        <a:ea typeface="Calibri" panose="020F0502020204030204" pitchFamily="34" charset="0"/>
                        <a:cs typeface="Calibri" panose="020F0502020204030204" pitchFamily="34" charset="0"/>
                      </a:rPr>
                      <m:t>𝑖</m:t>
                    </m:r>
                    <m:r>
                      <a:rPr lang="sr-Latn-RS" sz="1600" b="0" i="1" dirty="0" smtClean="0">
                        <a:latin typeface="Cambria Math" panose="02040503050406030204" pitchFamily="18" charset="0"/>
                        <a:ea typeface="Calibri" panose="020F0502020204030204" pitchFamily="34" charset="0"/>
                        <a:cs typeface="Calibri" panose="020F0502020204030204" pitchFamily="34" charset="0"/>
                      </a:rPr>
                      <m:t>=1+</m:t>
                    </m:r>
                    <m:f>
                      <m:fPr>
                        <m:ctrlPr>
                          <a:rPr lang="sr-Latn-RS" sz="1600" b="0" i="1" dirty="0" smtClean="0">
                            <a:latin typeface="Cambria Math" panose="02040503050406030204" pitchFamily="18" charset="0"/>
                            <a:ea typeface="Calibri" panose="020F0502020204030204" pitchFamily="34" charset="0"/>
                            <a:cs typeface="Calibri" panose="020F0502020204030204" pitchFamily="34" charset="0"/>
                          </a:rPr>
                        </m:ctrlPr>
                      </m:fPr>
                      <m:num>
                        <m:r>
                          <a:rPr lang="sr-Latn-RS" sz="1600" b="0" i="1" dirty="0" smtClean="0">
                            <a:latin typeface="Cambria Math" panose="02040503050406030204" pitchFamily="18" charset="0"/>
                            <a:ea typeface="Calibri" panose="020F0502020204030204" pitchFamily="34" charset="0"/>
                            <a:cs typeface="Calibri" panose="020F0502020204030204" pitchFamily="34" charset="0"/>
                          </a:rPr>
                          <m:t>650</m:t>
                        </m:r>
                      </m:num>
                      <m:den>
                        <m:r>
                          <a:rPr lang="sr-Latn-RS" sz="1600" b="0" i="1" dirty="0" smtClean="0">
                            <a:latin typeface="Cambria Math" panose="02040503050406030204" pitchFamily="18" charset="0"/>
                            <a:ea typeface="Calibri" panose="020F0502020204030204" pitchFamily="34" charset="0"/>
                            <a:cs typeface="Calibri" panose="020F0502020204030204" pitchFamily="34" charset="0"/>
                          </a:rPr>
                          <m:t>𝑅</m:t>
                        </m:r>
                        <m:r>
                          <a:rPr lang="sr-Latn-RS" sz="1600" b="0" i="1" dirty="0" smtClean="0">
                            <a:latin typeface="Cambria Math" panose="02040503050406030204" pitchFamily="18" charset="0"/>
                            <a:ea typeface="Calibri" panose="020F0502020204030204" pitchFamily="34" charset="0"/>
                            <a:cs typeface="Calibri" panose="020F0502020204030204" pitchFamily="34" charset="0"/>
                          </a:rPr>
                          <m:t>+55</m:t>
                        </m:r>
                      </m:den>
                    </m:f>
                  </m:oMath>
                </a14:m>
                <a:r>
                  <a:rPr lang="pl-PL" sz="1600" dirty="0">
                    <a:latin typeface="+mn-lt"/>
                    <a:ea typeface="Calibri" panose="020F0502020204030204" pitchFamily="34" charset="0"/>
                    <a:cs typeface="Calibri" panose="020F0502020204030204" pitchFamily="34" charset="0"/>
                  </a:rPr>
                  <a:t>). </a:t>
                </a:r>
              </a:p>
              <a:p>
                <a:pPr marL="176212" indent="0" algn="just">
                  <a:spcBef>
                    <a:spcPct val="20000"/>
                  </a:spcBef>
                  <a:buClr>
                    <a:schemeClr val="accent2"/>
                  </a:buClr>
                </a:pPr>
                <a:r>
                  <a:rPr lang="pl-PL" sz="1600" dirty="0">
                    <a:solidFill>
                      <a:srgbClr val="FFFF00"/>
                    </a:solidFill>
                    <a:latin typeface="+mn-lt"/>
                    <a:ea typeface="Calibri" panose="020F0502020204030204" pitchFamily="34" charset="0"/>
                    <a:cs typeface="Calibri" panose="020F0502020204030204" pitchFamily="34" charset="0"/>
                  </a:rPr>
                  <a:t>Uz perone gde je predviđeno redovno stajanje putničkih vozova nagib se ograničava do 2,5 ‰.</a:t>
                </a:r>
                <a:endParaRPr lang="sr-Latn-RS" sz="1600" dirty="0">
                  <a:latin typeface="+mn-lt"/>
                </a:endParaRPr>
              </a:p>
            </p:txBody>
          </p:sp>
        </mc:Choice>
        <mc:Fallback>
          <p:sp>
            <p:nvSpPr>
              <p:cNvPr id="20482" name="Rectangle 3">
                <a:extLst>
                  <a:ext uri="{FF2B5EF4-FFF2-40B4-BE49-F238E27FC236}">
                    <a16:creationId xmlns:a14="http://schemas.microsoft.com/office/drawing/2010/main" xmlns="" xmlns:a16="http://schemas.microsoft.com/office/drawing/2014/main" id="{CB358A3D-9124-30C7-1A48-B370B53BD7B7}"/>
                  </a:ext>
                </a:extLst>
              </p:cNvPr>
              <p:cNvSpPr txBox="1">
                <a:spLocks noRot="1" noChangeAspect="1" noMove="1" noResize="1" noEditPoints="1" noAdjustHandles="1" noChangeArrowheads="1" noChangeShapeType="1" noTextEdit="1"/>
              </p:cNvSpPr>
              <p:nvPr/>
            </p:nvSpPr>
            <p:spPr bwMode="auto">
              <a:xfrm>
                <a:off x="444500" y="1845122"/>
                <a:ext cx="8159948" cy="4752230"/>
              </a:xfrm>
              <a:prstGeom prst="rect">
                <a:avLst/>
              </a:prstGeom>
              <a:blipFill>
                <a:blip r:embed="rId2" cstate="print"/>
                <a:stretch>
                  <a:fillRect t="-385" r="-374" b="-1284"/>
                </a:stretch>
              </a:blip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p>
                <a:r>
                  <a:rPr lang="en-US">
                    <a:noFill/>
                  </a:rPr>
                  <a:t> </a:t>
                </a:r>
              </a:p>
            </p:txBody>
          </p:sp>
        </mc:Fallback>
      </mc:AlternateContent>
      <p:sp>
        <p:nvSpPr>
          <p:cNvPr id="3" name="Rectangle 2">
            <a:extLst>
              <a:ext uri="{FF2B5EF4-FFF2-40B4-BE49-F238E27FC236}">
                <a16:creationId xmlns="" xmlns:a16="http://schemas.microsoft.com/office/drawing/2014/main" id="{4CB7C8C9-8CE1-61FC-F0FC-E5606FE9461A}"/>
              </a:ext>
            </a:extLst>
          </p:cNvPr>
          <p:cNvSpPr/>
          <p:nvPr/>
        </p:nvSpPr>
        <p:spPr>
          <a:xfrm>
            <a:off x="531813" y="1844676"/>
            <a:ext cx="8159948" cy="648220"/>
          </a:xfrm>
          <a:prstGeom prst="rect">
            <a:avLst/>
          </a:prstGeom>
          <a:noFill/>
          <a:ln>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5" name="TextBox 6">
            <a:extLst>
              <a:ext uri="{FF2B5EF4-FFF2-40B4-BE49-F238E27FC236}">
                <a16:creationId xmlns="" xmlns:a16="http://schemas.microsoft.com/office/drawing/2014/main" id="{9E9CE0F4-495C-817E-BA52-4E98170A89CD}"/>
              </a:ext>
            </a:extLst>
          </p:cNvPr>
          <p:cNvSpPr txBox="1">
            <a:spLocks noChangeArrowheads="1"/>
          </p:cNvSpPr>
          <p:nvPr/>
        </p:nvSpPr>
        <p:spPr bwMode="auto">
          <a:xfrm>
            <a:off x="588962" y="692696"/>
            <a:ext cx="8375649" cy="92333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r>
              <a:rPr lang="en-US" altLang="en-US" sz="2800" b="1" dirty="0" err="1">
                <a:solidFill>
                  <a:srgbClr val="FFFF00"/>
                </a:solidFill>
              </a:rPr>
              <a:t>Smernice</a:t>
            </a:r>
            <a:r>
              <a:rPr lang="en-US" altLang="en-US" sz="2800" b="1" dirty="0">
                <a:solidFill>
                  <a:srgbClr val="FFFF00"/>
                </a:solidFill>
              </a:rPr>
              <a:t> za </a:t>
            </a:r>
            <a:r>
              <a:rPr lang="en-US" altLang="en-US" sz="2800" b="1" dirty="0" err="1">
                <a:solidFill>
                  <a:srgbClr val="FFFF00"/>
                </a:solidFill>
              </a:rPr>
              <a:t>projektovanje</a:t>
            </a:r>
            <a:endParaRPr lang="en-US" altLang="en-US" sz="2800" dirty="0">
              <a:solidFill>
                <a:srgbClr val="FFFF00"/>
              </a:solidFill>
            </a:endParaRPr>
          </a:p>
          <a:p>
            <a:pPr eaLnBrk="1" hangingPunct="1"/>
            <a:r>
              <a:rPr lang="en-US" dirty="0" err="1">
                <a:solidFill>
                  <a:srgbClr val="FFFF00"/>
                </a:solidFill>
                <a:latin typeface="+mn-lt"/>
              </a:rPr>
              <a:t>Ukrsnice</a:t>
            </a:r>
            <a:r>
              <a:rPr lang="en-US" dirty="0">
                <a:solidFill>
                  <a:srgbClr val="FFFF00"/>
                </a:solidFill>
                <a:latin typeface="+mn-lt"/>
              </a:rPr>
              <a:t>, </a:t>
            </a:r>
            <a:r>
              <a:rPr lang="en-US" dirty="0" err="1">
                <a:solidFill>
                  <a:srgbClr val="FFFF00"/>
                </a:solidFill>
                <a:latin typeface="+mn-lt"/>
              </a:rPr>
              <a:t>mimoilaznice</a:t>
            </a:r>
            <a:r>
              <a:rPr lang="en-US" dirty="0">
                <a:solidFill>
                  <a:srgbClr val="FFFF00"/>
                </a:solidFill>
                <a:latin typeface="+mn-lt"/>
              </a:rPr>
              <a:t> </a:t>
            </a:r>
            <a:r>
              <a:rPr lang="en-US" dirty="0" err="1">
                <a:solidFill>
                  <a:srgbClr val="FFFF00"/>
                </a:solidFill>
                <a:latin typeface="+mn-lt"/>
              </a:rPr>
              <a:t>i</a:t>
            </a:r>
            <a:r>
              <a:rPr lang="en-US" dirty="0">
                <a:solidFill>
                  <a:srgbClr val="FFFF00"/>
                </a:solidFill>
                <a:latin typeface="+mn-lt"/>
              </a:rPr>
              <a:t> me</a:t>
            </a:r>
            <a:r>
              <a:rPr lang="sr-Latn-RS" dirty="0">
                <a:solidFill>
                  <a:srgbClr val="FFFF00"/>
                </a:solidFill>
                <a:latin typeface="+mn-lt"/>
              </a:rPr>
              <a:t>đustanice</a:t>
            </a:r>
            <a:endParaRPr lang="pl-PL" altLang="en-US" sz="2600" b="1" dirty="0">
              <a:solidFill>
                <a:srgbClr val="FFFF00"/>
              </a:solidFill>
              <a:latin typeface="+mn-lt"/>
            </a:endParaRPr>
          </a:p>
        </p:txBody>
      </p:sp>
    </p:spTree>
    <p:extLst>
      <p:ext uri="{BB962C8B-B14F-4D97-AF65-F5344CB8AC3E}">
        <p14:creationId xmlns="" xmlns:p14="http://schemas.microsoft.com/office/powerpoint/2010/main" val="1339878723"/>
      </p:ext>
    </p:extLst>
  </p:cSld>
  <p:clrMapOvr>
    <a:masterClrMapping/>
  </p:clrMapOvr>
  <p:transition spd="med"/>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xmlns="" id="{2E48A2D4-179F-1BCC-5920-FB959853B200}"/>
            </a:ext>
          </a:extLst>
        </p:cNvPr>
        <p:cNvGrpSpPr/>
        <p:nvPr/>
      </p:nvGrpSpPr>
      <p:grpSpPr>
        <a:xfrm>
          <a:off x="0" y="0"/>
          <a:ext cx="0" cy="0"/>
          <a:chOff x="0" y="0"/>
          <a:chExt cx="0" cy="0"/>
        </a:xfrm>
      </p:grpSpPr>
      <p:sp>
        <p:nvSpPr>
          <p:cNvPr id="20482" name="Rectangle 3">
            <a:extLst>
              <a:ext uri="{FF2B5EF4-FFF2-40B4-BE49-F238E27FC236}">
                <a16:creationId xmlns:a16="http://schemas.microsoft.com/office/drawing/2014/main" xmlns="" id="{4113E6BB-D5A8-6B22-8BD1-315BEDAD6415}"/>
              </a:ext>
            </a:extLst>
          </p:cNvPr>
          <p:cNvSpPr txBox="1">
            <a:spLocks noChangeArrowheads="1"/>
          </p:cNvSpPr>
          <p:nvPr/>
        </p:nvSpPr>
        <p:spPr bwMode="auto">
          <a:xfrm>
            <a:off x="444500" y="1845122"/>
            <a:ext cx="8159948" cy="475223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marL="609600" indent="-433388">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marL="461962" indent="-285750" algn="just">
              <a:spcBef>
                <a:spcPct val="20000"/>
              </a:spcBef>
              <a:buClr>
                <a:schemeClr val="accent2"/>
              </a:buClr>
              <a:buFont typeface="Wingdings" panose="05000000000000000000" pitchFamily="2" charset="2"/>
              <a:buChar char="q"/>
            </a:pPr>
            <a:r>
              <a:rPr lang="sr-Latn-RS" sz="1600" dirty="0">
                <a:latin typeface="+mn-lt"/>
              </a:rPr>
              <a:t>S obzirom na to da se na utovarno-istovarnim mestima međustanica ostavljaju pojedinačna kola, nagib ni­velete, bar na onom delu gde se nalaze robna postrojenja, ne bi smeo biti veći od 1,5 </a:t>
            </a:r>
            <a:r>
              <a:rPr lang="sr-Latn-RS" sz="1600" dirty="0">
                <a:latin typeface="+mn-lt"/>
                <a:ea typeface="Calibri" panose="020F0502020204030204" pitchFamily="34" charset="0"/>
                <a:cs typeface="Calibri" panose="020F0502020204030204" pitchFamily="34" charset="0"/>
              </a:rPr>
              <a:t>‰.</a:t>
            </a:r>
          </a:p>
          <a:p>
            <a:pPr marL="461962" indent="-285750" algn="just">
              <a:spcBef>
                <a:spcPct val="20000"/>
              </a:spcBef>
              <a:buClr>
                <a:schemeClr val="accent2"/>
              </a:buClr>
              <a:buFont typeface="Wingdings" panose="05000000000000000000" pitchFamily="2" charset="2"/>
              <a:buChar char="q"/>
            </a:pPr>
            <a:endParaRPr lang="sr-Latn-RS" sz="1600" dirty="0">
              <a:latin typeface="+mn-lt"/>
              <a:ea typeface="Calibri" panose="020F0502020204030204" pitchFamily="34" charset="0"/>
              <a:cs typeface="Calibri" panose="020F0502020204030204" pitchFamily="34" charset="0"/>
            </a:endParaRPr>
          </a:p>
          <a:p>
            <a:pPr marL="461962" indent="-285750" algn="just">
              <a:spcBef>
                <a:spcPct val="20000"/>
              </a:spcBef>
              <a:buClr>
                <a:schemeClr val="accent2"/>
              </a:buClr>
              <a:buFont typeface="Wingdings" panose="05000000000000000000" pitchFamily="2" charset="2"/>
              <a:buChar char="q"/>
            </a:pPr>
            <a:r>
              <a:rPr lang="pl-PL" sz="1600" dirty="0">
                <a:latin typeface="+mn-lt"/>
                <a:ea typeface="Calibri" panose="020F0502020204030204" pitchFamily="34" charset="0"/>
                <a:cs typeface="Calibri" panose="020F0502020204030204" pitchFamily="34" charset="0"/>
              </a:rPr>
              <a:t>U ukrsnicama bi se morao zajedno razmatrati uticaj uspona i krivina.</a:t>
            </a:r>
          </a:p>
          <a:p>
            <a:pPr marL="176212" indent="0" algn="just">
              <a:spcBef>
                <a:spcPct val="20000"/>
              </a:spcBef>
              <a:buClr>
                <a:schemeClr val="accent2"/>
              </a:buClr>
            </a:pPr>
            <a:r>
              <a:rPr lang="pl-PL" sz="1600" dirty="0">
                <a:latin typeface="+mn-lt"/>
                <a:ea typeface="Calibri" panose="020F0502020204030204" pitchFamily="34" charset="0"/>
                <a:cs typeface="Calibri" panose="020F0502020204030204" pitchFamily="34" charset="0"/>
              </a:rPr>
              <a:t>Poznato je da se u ukrsnicama ne obavljaju nikakve manipulacije sa kolima. Prema tome, ovde ne dolazi u obzir ograničenje uspona zbog opasnosti od odbeglih vozila.</a:t>
            </a:r>
          </a:p>
          <a:p>
            <a:pPr marL="176212" indent="0" algn="just">
              <a:spcBef>
                <a:spcPct val="20000"/>
              </a:spcBef>
              <a:buClr>
                <a:schemeClr val="accent2"/>
              </a:buClr>
            </a:pPr>
            <a:r>
              <a:rPr lang="pl-PL" sz="1600" dirty="0">
                <a:latin typeface="+mn-lt"/>
                <a:ea typeface="Calibri" panose="020F0502020204030204" pitchFamily="34" charset="0"/>
                <a:cs typeface="Calibri" panose="020F0502020204030204" pitchFamily="34" charset="0"/>
              </a:rPr>
              <a:t>Glavni razlog za ograničenje uspona i krivine u ukrsnicama i mimoilaznicama jeste mogućnost pokretanja kompozicije s mesta naročito u zimskom periodu, kad su početni otpori znatno veći od prosečnih otpora kretanja voza.</a:t>
            </a:r>
          </a:p>
          <a:p>
            <a:pPr marL="176212" indent="0" algn="just">
              <a:spcBef>
                <a:spcPct val="20000"/>
              </a:spcBef>
              <a:buClr>
                <a:schemeClr val="accent2"/>
              </a:buClr>
            </a:pPr>
            <a:endParaRPr lang="pl-PL" sz="1600" dirty="0">
              <a:latin typeface="+mn-lt"/>
              <a:ea typeface="Calibri" panose="020F0502020204030204" pitchFamily="34" charset="0"/>
              <a:cs typeface="Calibri" panose="020F0502020204030204" pitchFamily="34" charset="0"/>
            </a:endParaRPr>
          </a:p>
          <a:p>
            <a:pPr marL="176212" indent="0" algn="just">
              <a:spcBef>
                <a:spcPct val="20000"/>
              </a:spcBef>
              <a:buClr>
                <a:schemeClr val="accent2"/>
              </a:buClr>
            </a:pPr>
            <a:r>
              <a:rPr lang="hr-HR" sz="1600" dirty="0">
                <a:latin typeface="+mn-lt"/>
              </a:rPr>
              <a:t>Ako neka ukrsnica ili mimoilaznica imaju uslova da se u perspektivi pretvore u međustanice, njihov uzduž­ni profil se mora projektovati prema pomenutim uslovima za međustanice.</a:t>
            </a:r>
            <a:endParaRPr lang="en-US" sz="1600" dirty="0">
              <a:latin typeface="+mn-lt"/>
            </a:endParaRPr>
          </a:p>
          <a:p>
            <a:pPr marL="176212" indent="0" algn="just">
              <a:spcBef>
                <a:spcPct val="20000"/>
              </a:spcBef>
              <a:buClr>
                <a:schemeClr val="accent2"/>
              </a:buClr>
            </a:pPr>
            <a:endParaRPr lang="pl-PL" sz="1600" dirty="0">
              <a:latin typeface="+mn-lt"/>
              <a:ea typeface="Calibri" panose="020F0502020204030204" pitchFamily="34" charset="0"/>
              <a:cs typeface="Calibri" panose="020F0502020204030204" pitchFamily="34" charset="0"/>
            </a:endParaRPr>
          </a:p>
          <a:p>
            <a:pPr marL="176212" indent="0" algn="just">
              <a:spcBef>
                <a:spcPct val="20000"/>
              </a:spcBef>
              <a:buClr>
                <a:schemeClr val="accent2"/>
              </a:buClr>
            </a:pPr>
            <a:endParaRPr lang="sr-Latn-RS" sz="1600" dirty="0">
              <a:latin typeface="+mn-lt"/>
            </a:endParaRPr>
          </a:p>
        </p:txBody>
      </p:sp>
      <p:sp>
        <p:nvSpPr>
          <p:cNvPr id="5" name="TextBox 6">
            <a:extLst>
              <a:ext uri="{FF2B5EF4-FFF2-40B4-BE49-F238E27FC236}">
                <a16:creationId xmlns:a16="http://schemas.microsoft.com/office/drawing/2014/main" xmlns="" id="{13E73FA2-89CD-9DDF-8A27-B11A567CA4C0}"/>
              </a:ext>
            </a:extLst>
          </p:cNvPr>
          <p:cNvSpPr txBox="1">
            <a:spLocks noChangeArrowheads="1"/>
          </p:cNvSpPr>
          <p:nvPr/>
        </p:nvSpPr>
        <p:spPr bwMode="auto">
          <a:xfrm>
            <a:off x="588962" y="692696"/>
            <a:ext cx="8375649" cy="92333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a:spAutoFit/>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r>
              <a:rPr lang="en-US" altLang="en-US" sz="2800" b="1" dirty="0" err="1">
                <a:solidFill>
                  <a:srgbClr val="FFFF00"/>
                </a:solidFill>
              </a:rPr>
              <a:t>Smernice</a:t>
            </a:r>
            <a:r>
              <a:rPr lang="en-US" altLang="en-US" sz="2800" b="1" dirty="0">
                <a:solidFill>
                  <a:srgbClr val="FFFF00"/>
                </a:solidFill>
              </a:rPr>
              <a:t> za </a:t>
            </a:r>
            <a:r>
              <a:rPr lang="en-US" altLang="en-US" sz="2800" b="1" dirty="0" err="1">
                <a:solidFill>
                  <a:srgbClr val="FFFF00"/>
                </a:solidFill>
              </a:rPr>
              <a:t>projektovanje</a:t>
            </a:r>
            <a:endParaRPr lang="en-US" altLang="en-US" sz="2800" dirty="0">
              <a:solidFill>
                <a:srgbClr val="FFFF00"/>
              </a:solidFill>
            </a:endParaRPr>
          </a:p>
          <a:p>
            <a:pPr eaLnBrk="1" hangingPunct="1"/>
            <a:r>
              <a:rPr lang="en-US" dirty="0" err="1">
                <a:solidFill>
                  <a:srgbClr val="FFFF00"/>
                </a:solidFill>
                <a:latin typeface="+mn-lt"/>
              </a:rPr>
              <a:t>Ukrsnice</a:t>
            </a:r>
            <a:r>
              <a:rPr lang="en-US" dirty="0">
                <a:solidFill>
                  <a:srgbClr val="FFFF00"/>
                </a:solidFill>
                <a:latin typeface="+mn-lt"/>
              </a:rPr>
              <a:t>, </a:t>
            </a:r>
            <a:r>
              <a:rPr lang="en-US" dirty="0" err="1">
                <a:solidFill>
                  <a:srgbClr val="FFFF00"/>
                </a:solidFill>
                <a:latin typeface="+mn-lt"/>
              </a:rPr>
              <a:t>mimoilaznice</a:t>
            </a:r>
            <a:r>
              <a:rPr lang="en-US" dirty="0">
                <a:solidFill>
                  <a:srgbClr val="FFFF00"/>
                </a:solidFill>
                <a:latin typeface="+mn-lt"/>
              </a:rPr>
              <a:t> </a:t>
            </a:r>
            <a:r>
              <a:rPr lang="en-US" dirty="0" err="1">
                <a:solidFill>
                  <a:srgbClr val="FFFF00"/>
                </a:solidFill>
                <a:latin typeface="+mn-lt"/>
              </a:rPr>
              <a:t>i</a:t>
            </a:r>
            <a:r>
              <a:rPr lang="en-US" dirty="0">
                <a:solidFill>
                  <a:srgbClr val="FFFF00"/>
                </a:solidFill>
                <a:latin typeface="+mn-lt"/>
              </a:rPr>
              <a:t> me</a:t>
            </a:r>
            <a:r>
              <a:rPr lang="sr-Latn-RS" dirty="0">
                <a:solidFill>
                  <a:srgbClr val="FFFF00"/>
                </a:solidFill>
                <a:latin typeface="+mn-lt"/>
              </a:rPr>
              <a:t>đustanice</a:t>
            </a:r>
            <a:endParaRPr lang="pl-PL" altLang="en-US" sz="2600" b="1" dirty="0">
              <a:solidFill>
                <a:srgbClr val="FFFF00"/>
              </a:solidFill>
              <a:latin typeface="+mn-lt"/>
            </a:endParaRPr>
          </a:p>
        </p:txBody>
      </p:sp>
      <p:sp>
        <p:nvSpPr>
          <p:cNvPr id="2" name="Rectangle 1">
            <a:extLst>
              <a:ext uri="{FF2B5EF4-FFF2-40B4-BE49-F238E27FC236}">
                <a16:creationId xmlns:a16="http://schemas.microsoft.com/office/drawing/2014/main" xmlns="" id="{9ACBC916-DABF-2609-0CC1-CB3B62FB4765}"/>
              </a:ext>
            </a:extLst>
          </p:cNvPr>
          <p:cNvSpPr/>
          <p:nvPr/>
        </p:nvSpPr>
        <p:spPr>
          <a:xfrm>
            <a:off x="553264" y="5321808"/>
            <a:ext cx="8159948" cy="792236"/>
          </a:xfrm>
          <a:prstGeom prst="rect">
            <a:avLst/>
          </a:prstGeom>
          <a:noFill/>
          <a:ln>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Tree>
    <p:extLst>
      <p:ext uri="{BB962C8B-B14F-4D97-AF65-F5344CB8AC3E}">
        <p14:creationId xmlns:p14="http://schemas.microsoft.com/office/powerpoint/2010/main" xmlns="" val="703505545"/>
      </p:ext>
    </p:extLst>
  </p:cSld>
  <p:clrMapOvr>
    <a:masterClrMapping/>
  </p:clrMapOvr>
  <p:transition spd="med"/>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xmlns="" id="{30614D5F-1A82-2C02-6C1A-1F660CD16138}"/>
            </a:ext>
          </a:extLst>
        </p:cNvPr>
        <p:cNvGrpSpPr/>
        <p:nvPr/>
      </p:nvGrpSpPr>
      <p:grpSpPr>
        <a:xfrm>
          <a:off x="0" y="0"/>
          <a:ext cx="0" cy="0"/>
          <a:chOff x="0" y="0"/>
          <a:chExt cx="0" cy="0"/>
        </a:xfrm>
      </p:grpSpPr>
      <p:sp>
        <p:nvSpPr>
          <p:cNvPr id="20482" name="Rectangle 3">
            <a:extLst>
              <a:ext uri="{FF2B5EF4-FFF2-40B4-BE49-F238E27FC236}">
                <a16:creationId xmlns:a16="http://schemas.microsoft.com/office/drawing/2014/main" xmlns="" id="{A5EEDC8A-2D69-CA78-28A0-FA561B7E0855}"/>
              </a:ext>
            </a:extLst>
          </p:cNvPr>
          <p:cNvSpPr txBox="1">
            <a:spLocks noChangeArrowheads="1"/>
          </p:cNvSpPr>
          <p:nvPr/>
        </p:nvSpPr>
        <p:spPr bwMode="auto">
          <a:xfrm>
            <a:off x="444500" y="1701106"/>
            <a:ext cx="8159948" cy="475223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marL="609600" indent="-433388">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marL="461962" indent="-285750" algn="just">
              <a:spcBef>
                <a:spcPct val="20000"/>
              </a:spcBef>
              <a:buClr>
                <a:schemeClr val="accent2"/>
              </a:buClr>
              <a:buFont typeface="Wingdings" panose="05000000000000000000" pitchFamily="2" charset="2"/>
              <a:buChar char="q"/>
            </a:pPr>
            <a:r>
              <a:rPr lang="pl-PL" sz="1600" dirty="0">
                <a:latin typeface="+mn-lt"/>
              </a:rPr>
              <a:t>Položaj u poprečnom profilu</a:t>
            </a:r>
          </a:p>
          <a:p>
            <a:pPr marL="176212" indent="0" algn="just">
              <a:spcBef>
                <a:spcPct val="20000"/>
              </a:spcBef>
              <a:buClr>
                <a:schemeClr val="accent2"/>
              </a:buClr>
            </a:pPr>
            <a:r>
              <a:rPr lang="sr-Latn-RS" sz="1600" dirty="0">
                <a:latin typeface="+mn-lt"/>
              </a:rPr>
              <a:t>Oblik profila zavisi od širine planuma i vrste materijala donjeg stroja.</a:t>
            </a:r>
          </a:p>
          <a:p>
            <a:pPr marL="176212" indent="0" algn="just">
              <a:spcBef>
                <a:spcPct val="20000"/>
              </a:spcBef>
              <a:buClr>
                <a:schemeClr val="accent2"/>
              </a:buClr>
            </a:pPr>
            <a:r>
              <a:rPr lang="sr-Latn-RS" sz="1600" dirty="0">
                <a:latin typeface="+mn-lt"/>
                <a:ea typeface="Calibri" panose="020F0502020204030204" pitchFamily="34" charset="0"/>
                <a:cs typeface="Calibri" panose="020F0502020204030204" pitchFamily="34" charset="0"/>
              </a:rPr>
              <a:t>U principu mogu zauzeti sve položaje koji se susreću i na otvorenoj pruzi (nasip, zasek i usek).</a:t>
            </a:r>
          </a:p>
          <a:p>
            <a:pPr marL="176212" indent="0" algn="just">
              <a:spcBef>
                <a:spcPct val="20000"/>
              </a:spcBef>
              <a:buClr>
                <a:schemeClr val="accent2"/>
              </a:buClr>
            </a:pPr>
            <a:r>
              <a:rPr lang="sr-Latn-RS" sz="1600" dirty="0">
                <a:latin typeface="+mn-lt"/>
                <a:ea typeface="Calibri" panose="020F0502020204030204" pitchFamily="34" charset="0"/>
                <a:cs typeface="Calibri" panose="020F0502020204030204" pitchFamily="34" charset="0"/>
              </a:rPr>
              <a:t>Na teškim brdskim prugama i u čvorovima nekih velikih gradova javlja se potreba da se smeste jednim svojim delom (ili u celini) u tunelu ili na vijaduktu (odnosno mostu). </a:t>
            </a:r>
          </a:p>
          <a:p>
            <a:pPr marL="176212" indent="0" algn="just">
              <a:spcBef>
                <a:spcPct val="20000"/>
              </a:spcBef>
              <a:buClr>
                <a:schemeClr val="accent2"/>
              </a:buClr>
            </a:pPr>
            <a:endParaRPr lang="sr-Latn-RS" sz="1600" dirty="0">
              <a:latin typeface="+mn-lt"/>
              <a:ea typeface="Calibri" panose="020F0502020204030204" pitchFamily="34" charset="0"/>
              <a:cs typeface="Calibri" panose="020F0502020204030204" pitchFamily="34" charset="0"/>
            </a:endParaRPr>
          </a:p>
          <a:p>
            <a:pPr marL="461962" indent="-285750" algn="just">
              <a:spcBef>
                <a:spcPct val="20000"/>
              </a:spcBef>
              <a:buClr>
                <a:schemeClr val="accent2"/>
              </a:buClr>
              <a:buFont typeface="Wingdings" panose="05000000000000000000" pitchFamily="2" charset="2"/>
              <a:buChar char="q"/>
            </a:pPr>
            <a:r>
              <a:rPr lang="pl-PL" sz="1600" dirty="0">
                <a:latin typeface="+mn-lt"/>
                <a:ea typeface="Calibri" panose="020F0502020204030204" pitchFamily="34" charset="0"/>
                <a:cs typeface="Calibri" panose="020F0502020204030204" pitchFamily="34" charset="0"/>
              </a:rPr>
              <a:t>Broj i dužina staničnih koloseka</a:t>
            </a:r>
          </a:p>
          <a:p>
            <a:pPr marL="176212" indent="0" algn="just">
              <a:spcBef>
                <a:spcPct val="20000"/>
              </a:spcBef>
              <a:buClr>
                <a:schemeClr val="accent2"/>
              </a:buClr>
            </a:pPr>
            <a:r>
              <a:rPr lang="pl-PL" sz="1600" dirty="0">
                <a:latin typeface="+mn-lt"/>
                <a:ea typeface="Calibri" panose="020F0502020204030204" pitchFamily="34" charset="0"/>
                <a:cs typeface="Calibri" panose="020F0502020204030204" pitchFamily="34" charset="0"/>
              </a:rPr>
              <a:t>Broj prijemno-otpremnih koloseka zavisi od broja vozova koji se mogu istovremeno nalaziti u stanici.</a:t>
            </a:r>
          </a:p>
          <a:p>
            <a:pPr marL="176212" indent="0" algn="just">
              <a:spcBef>
                <a:spcPct val="20000"/>
              </a:spcBef>
              <a:buClr>
                <a:schemeClr val="accent2"/>
              </a:buClr>
            </a:pPr>
            <a:r>
              <a:rPr lang="pl-PL" sz="1600" dirty="0">
                <a:latin typeface="+mn-lt"/>
                <a:ea typeface="Calibri" panose="020F0502020204030204" pitchFamily="34" charset="0"/>
                <a:cs typeface="Calibri" panose="020F0502020204030204" pitchFamily="34" charset="0"/>
              </a:rPr>
              <a:t>Korisna dužina prijemno-otpremnih koloseka mora odgovarati dužini vozova koji saobraćaju na pruzi. </a:t>
            </a:r>
          </a:p>
          <a:p>
            <a:pPr marL="176212" indent="0" algn="just">
              <a:spcBef>
                <a:spcPct val="20000"/>
              </a:spcBef>
              <a:buClr>
                <a:schemeClr val="accent2"/>
              </a:buClr>
            </a:pPr>
            <a:r>
              <a:rPr lang="hr-HR" sz="1600" dirty="0">
                <a:latin typeface="+mn-lt"/>
              </a:rPr>
              <a:t>Položaj izvlačnjaka i kolosečne veze moraju biti takve,da se kola postavljaju na utovarna mesta,ili na indus­trijske koloseke potiskivanjem ispred manevarske lokomotive.</a:t>
            </a:r>
          </a:p>
          <a:p>
            <a:pPr marL="176212" indent="0" algn="just">
              <a:spcBef>
                <a:spcPct val="20000"/>
              </a:spcBef>
              <a:buClr>
                <a:schemeClr val="accent2"/>
              </a:buClr>
            </a:pPr>
            <a:r>
              <a:rPr lang="en-US" sz="1600" dirty="0">
                <a:latin typeface="+mn-lt"/>
              </a:rPr>
              <a:t>Na </a:t>
            </a:r>
            <a:r>
              <a:rPr lang="en-US" sz="1600" dirty="0" err="1">
                <a:latin typeface="+mn-lt"/>
              </a:rPr>
              <a:t>položaj</a:t>
            </a:r>
            <a:r>
              <a:rPr lang="en-US" sz="1600" dirty="0">
                <a:latin typeface="+mn-lt"/>
              </a:rPr>
              <a:t> </a:t>
            </a:r>
            <a:r>
              <a:rPr lang="en-US" sz="1600" dirty="0" err="1">
                <a:latin typeface="+mn-lt"/>
              </a:rPr>
              <a:t>izvlačnjaka</a:t>
            </a:r>
            <a:r>
              <a:rPr lang="en-US" sz="1600" dirty="0">
                <a:latin typeface="+mn-lt"/>
              </a:rPr>
              <a:t> </a:t>
            </a:r>
            <a:r>
              <a:rPr lang="en-US" sz="1600" dirty="0" err="1">
                <a:latin typeface="+mn-lt"/>
              </a:rPr>
              <a:t>imaju</a:t>
            </a:r>
            <a:r>
              <a:rPr lang="en-US" sz="1600" dirty="0">
                <a:latin typeface="+mn-lt"/>
              </a:rPr>
              <a:t> </a:t>
            </a:r>
            <a:r>
              <a:rPr lang="en-US" sz="1600" dirty="0" err="1">
                <a:latin typeface="+mn-lt"/>
              </a:rPr>
              <a:t>takodje</a:t>
            </a:r>
            <a:r>
              <a:rPr lang="en-US" sz="1600" dirty="0">
                <a:latin typeface="+mn-lt"/>
              </a:rPr>
              <a:t> </a:t>
            </a:r>
            <a:r>
              <a:rPr lang="en-US" sz="1600" dirty="0" err="1">
                <a:latin typeface="+mn-lt"/>
              </a:rPr>
              <a:t>uticaja</a:t>
            </a:r>
            <a:r>
              <a:rPr lang="en-US" sz="1600" dirty="0">
                <a:latin typeface="+mn-lt"/>
              </a:rPr>
              <a:t> </a:t>
            </a:r>
            <a:r>
              <a:rPr lang="en-US" sz="1600" dirty="0" err="1">
                <a:latin typeface="+mn-lt"/>
              </a:rPr>
              <a:t>i</a:t>
            </a:r>
            <a:r>
              <a:rPr lang="en-US" sz="1600" dirty="0">
                <a:latin typeface="+mn-lt"/>
              </a:rPr>
              <a:t> </a:t>
            </a:r>
            <a:r>
              <a:rPr lang="en-US" sz="1600" dirty="0" err="1">
                <a:latin typeface="+mn-lt"/>
              </a:rPr>
              <a:t>odredjeni</a:t>
            </a:r>
            <a:r>
              <a:rPr lang="en-US" sz="1600" dirty="0">
                <a:latin typeface="+mn-lt"/>
              </a:rPr>
              <a:t> </a:t>
            </a:r>
            <a:r>
              <a:rPr lang="en-US" sz="1600" dirty="0" err="1">
                <a:latin typeface="+mn-lt"/>
              </a:rPr>
              <a:t>saobraćajni</a:t>
            </a:r>
            <a:r>
              <a:rPr lang="en-US" sz="1600" dirty="0">
                <a:latin typeface="+mn-lt"/>
              </a:rPr>
              <a:t> </a:t>
            </a:r>
            <a:r>
              <a:rPr lang="en-US" sz="1600" dirty="0" err="1">
                <a:latin typeface="+mn-lt"/>
              </a:rPr>
              <a:t>uslovi</a:t>
            </a:r>
            <a:r>
              <a:rPr lang="en-US" sz="1600" dirty="0">
                <a:latin typeface="+mn-lt"/>
              </a:rPr>
              <a:t> </a:t>
            </a:r>
            <a:r>
              <a:rPr lang="en-US" sz="1600" dirty="0" err="1">
                <a:latin typeface="+mn-lt"/>
              </a:rPr>
              <a:t>kao</a:t>
            </a:r>
            <a:r>
              <a:rPr lang="en-US" sz="1600" dirty="0">
                <a:latin typeface="+mn-lt"/>
              </a:rPr>
              <a:t> </a:t>
            </a:r>
            <a:r>
              <a:rPr lang="en-US" sz="1600" dirty="0" err="1">
                <a:latin typeface="+mn-lt"/>
              </a:rPr>
              <a:t>i</a:t>
            </a:r>
            <a:r>
              <a:rPr lang="en-US" sz="1600" dirty="0">
                <a:latin typeface="+mn-lt"/>
              </a:rPr>
              <a:t> </a:t>
            </a:r>
            <a:r>
              <a:rPr lang="en-US" sz="1600" dirty="0" err="1">
                <a:latin typeface="+mn-lt"/>
              </a:rPr>
              <a:t>troškovi</a:t>
            </a:r>
            <a:r>
              <a:rPr lang="en-US" sz="1600" dirty="0">
                <a:latin typeface="+mn-lt"/>
              </a:rPr>
              <a:t> </a:t>
            </a:r>
            <a:r>
              <a:rPr lang="en-US" sz="1600" dirty="0" err="1">
                <a:latin typeface="+mn-lt"/>
              </a:rPr>
              <a:t>investicija</a:t>
            </a:r>
            <a:r>
              <a:rPr lang="en-US" sz="1600" dirty="0">
                <a:latin typeface="+mn-lt"/>
              </a:rPr>
              <a:t>. </a:t>
            </a:r>
          </a:p>
          <a:p>
            <a:pPr marL="176212" indent="0" algn="just">
              <a:spcBef>
                <a:spcPct val="20000"/>
              </a:spcBef>
              <a:buClr>
                <a:schemeClr val="accent2"/>
              </a:buClr>
            </a:pPr>
            <a:endParaRPr lang="sr-Latn-RS" sz="1600" dirty="0">
              <a:latin typeface="+mn-lt"/>
            </a:endParaRPr>
          </a:p>
        </p:txBody>
      </p:sp>
      <p:sp>
        <p:nvSpPr>
          <p:cNvPr id="5" name="TextBox 6">
            <a:extLst>
              <a:ext uri="{FF2B5EF4-FFF2-40B4-BE49-F238E27FC236}">
                <a16:creationId xmlns:a16="http://schemas.microsoft.com/office/drawing/2014/main" xmlns="" id="{4723AEB5-73A9-76F7-0094-F0D34CDDEE96}"/>
              </a:ext>
            </a:extLst>
          </p:cNvPr>
          <p:cNvSpPr txBox="1">
            <a:spLocks noChangeArrowheads="1"/>
          </p:cNvSpPr>
          <p:nvPr/>
        </p:nvSpPr>
        <p:spPr bwMode="auto">
          <a:xfrm>
            <a:off x="588962" y="692696"/>
            <a:ext cx="8375649" cy="92333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a:spAutoFit/>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r>
              <a:rPr lang="en-US" altLang="en-US" sz="2800" b="1" dirty="0" err="1">
                <a:solidFill>
                  <a:srgbClr val="FFFF00"/>
                </a:solidFill>
              </a:rPr>
              <a:t>Smernice</a:t>
            </a:r>
            <a:r>
              <a:rPr lang="en-US" altLang="en-US" sz="2800" b="1" dirty="0">
                <a:solidFill>
                  <a:srgbClr val="FFFF00"/>
                </a:solidFill>
              </a:rPr>
              <a:t> za </a:t>
            </a:r>
            <a:r>
              <a:rPr lang="en-US" altLang="en-US" sz="2800" b="1" dirty="0" err="1">
                <a:solidFill>
                  <a:srgbClr val="FFFF00"/>
                </a:solidFill>
              </a:rPr>
              <a:t>projektovanje</a:t>
            </a:r>
            <a:endParaRPr lang="en-US" altLang="en-US" sz="2800" dirty="0">
              <a:solidFill>
                <a:srgbClr val="FFFF00"/>
              </a:solidFill>
            </a:endParaRPr>
          </a:p>
          <a:p>
            <a:pPr eaLnBrk="1" hangingPunct="1"/>
            <a:r>
              <a:rPr lang="en-US" dirty="0" err="1">
                <a:solidFill>
                  <a:srgbClr val="FFFF00"/>
                </a:solidFill>
                <a:latin typeface="+mn-lt"/>
              </a:rPr>
              <a:t>Ukrsnice</a:t>
            </a:r>
            <a:r>
              <a:rPr lang="en-US" dirty="0">
                <a:solidFill>
                  <a:srgbClr val="FFFF00"/>
                </a:solidFill>
                <a:latin typeface="+mn-lt"/>
              </a:rPr>
              <a:t>, </a:t>
            </a:r>
            <a:r>
              <a:rPr lang="en-US" dirty="0" err="1">
                <a:solidFill>
                  <a:srgbClr val="FFFF00"/>
                </a:solidFill>
                <a:latin typeface="+mn-lt"/>
              </a:rPr>
              <a:t>mimoilaznice</a:t>
            </a:r>
            <a:r>
              <a:rPr lang="en-US" dirty="0">
                <a:solidFill>
                  <a:srgbClr val="FFFF00"/>
                </a:solidFill>
                <a:latin typeface="+mn-lt"/>
              </a:rPr>
              <a:t> </a:t>
            </a:r>
            <a:r>
              <a:rPr lang="en-US" dirty="0" err="1">
                <a:solidFill>
                  <a:srgbClr val="FFFF00"/>
                </a:solidFill>
                <a:latin typeface="+mn-lt"/>
              </a:rPr>
              <a:t>i</a:t>
            </a:r>
            <a:r>
              <a:rPr lang="en-US" dirty="0">
                <a:solidFill>
                  <a:srgbClr val="FFFF00"/>
                </a:solidFill>
                <a:latin typeface="+mn-lt"/>
              </a:rPr>
              <a:t> me</a:t>
            </a:r>
            <a:r>
              <a:rPr lang="sr-Latn-RS" dirty="0">
                <a:solidFill>
                  <a:srgbClr val="FFFF00"/>
                </a:solidFill>
                <a:latin typeface="+mn-lt"/>
              </a:rPr>
              <a:t>đustanice</a:t>
            </a:r>
            <a:endParaRPr lang="pl-PL" altLang="en-US" sz="2600" b="1" dirty="0">
              <a:solidFill>
                <a:srgbClr val="FFFF00"/>
              </a:solidFill>
              <a:latin typeface="+mn-lt"/>
            </a:endParaRPr>
          </a:p>
        </p:txBody>
      </p:sp>
    </p:spTree>
    <p:extLst>
      <p:ext uri="{BB962C8B-B14F-4D97-AF65-F5344CB8AC3E}">
        <p14:creationId xmlns:p14="http://schemas.microsoft.com/office/powerpoint/2010/main" xmlns="" val="881498159"/>
      </p:ext>
    </p:extLst>
  </p:cSld>
  <p:clrMapOvr>
    <a:masterClrMapping/>
  </p:clrMapOvr>
  <p:transition spd="med"/>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xmlns="" id="{AD671035-1E99-EBC6-A891-A8C53DBB632D}"/>
            </a:ext>
          </a:extLst>
        </p:cNvPr>
        <p:cNvGrpSpPr/>
        <p:nvPr/>
      </p:nvGrpSpPr>
      <p:grpSpPr>
        <a:xfrm>
          <a:off x="0" y="0"/>
          <a:ext cx="0" cy="0"/>
          <a:chOff x="0" y="0"/>
          <a:chExt cx="0" cy="0"/>
        </a:xfrm>
      </p:grpSpPr>
      <p:sp>
        <p:nvSpPr>
          <p:cNvPr id="20482" name="Rectangle 3">
            <a:extLst>
              <a:ext uri="{FF2B5EF4-FFF2-40B4-BE49-F238E27FC236}">
                <a16:creationId xmlns:a16="http://schemas.microsoft.com/office/drawing/2014/main" xmlns="" id="{2503BA6E-8B71-E99D-6369-D18FC2685B94}"/>
              </a:ext>
            </a:extLst>
          </p:cNvPr>
          <p:cNvSpPr txBox="1">
            <a:spLocks noChangeArrowheads="1"/>
          </p:cNvSpPr>
          <p:nvPr/>
        </p:nvSpPr>
        <p:spPr bwMode="auto">
          <a:xfrm>
            <a:off x="444500" y="1701106"/>
            <a:ext cx="8159948" cy="475223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marL="609600" indent="-433388">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marL="461962" indent="-285750" algn="just">
              <a:spcBef>
                <a:spcPct val="20000"/>
              </a:spcBef>
              <a:buClr>
                <a:schemeClr val="accent2"/>
              </a:buClr>
              <a:buFont typeface="Wingdings" panose="05000000000000000000" pitchFamily="2" charset="2"/>
              <a:buChar char="q"/>
            </a:pPr>
            <a:r>
              <a:rPr lang="it-IT" sz="1600" dirty="0">
                <a:latin typeface="+mn-lt"/>
              </a:rPr>
              <a:t>Stanične zgrade, peroni i magacini</a:t>
            </a:r>
            <a:endParaRPr lang="sr-Latn-RS" sz="1600" dirty="0">
              <a:latin typeface="+mn-lt"/>
            </a:endParaRPr>
          </a:p>
          <a:p>
            <a:pPr marL="176212" indent="0" algn="just">
              <a:spcBef>
                <a:spcPts val="600"/>
              </a:spcBef>
              <a:spcAft>
                <a:spcPts val="600"/>
              </a:spcAft>
              <a:buClr>
                <a:schemeClr val="accent2"/>
              </a:buClr>
            </a:pPr>
            <a:r>
              <a:rPr lang="sr-Latn-RS" sz="1600" dirty="0">
                <a:latin typeface="+mn-lt"/>
              </a:rPr>
              <a:t>Dimenzije stanične zgrade, magacina i rampe odredjuju se u zavisnosti od obima saobraćaja i drugih uslova. Ovi objekti se često projektuju po tipskim rešenjima.</a:t>
            </a:r>
          </a:p>
          <a:p>
            <a:pPr marL="176212" indent="0" algn="just">
              <a:spcBef>
                <a:spcPts val="600"/>
              </a:spcBef>
              <a:spcAft>
                <a:spcPts val="600"/>
              </a:spcAft>
              <a:buClr>
                <a:schemeClr val="accent2"/>
              </a:buClr>
            </a:pPr>
            <a:r>
              <a:rPr lang="sr-Latn-RS" sz="1600" dirty="0">
                <a:latin typeface="+mn-lt"/>
              </a:rPr>
              <a:t>Na medjustanicama dolaze obično u obzir manje širine perona nego na glavnim putničkim stanicama. Tako se obično usvaja širina glavnog perona pored stanične zgrade od 6 m, a na ostalom delu ne manje 3-4 m. Dužina perona odgovara dužini putničkog voza na pruzi, ali obično ne manje od 150 metara.</a:t>
            </a:r>
          </a:p>
          <a:p>
            <a:pPr marL="176212" indent="0" algn="just">
              <a:spcBef>
                <a:spcPts val="600"/>
              </a:spcBef>
              <a:spcAft>
                <a:spcPts val="600"/>
              </a:spcAft>
              <a:buClr>
                <a:schemeClr val="accent2"/>
              </a:buClr>
            </a:pPr>
            <a:r>
              <a:rPr lang="sr-Latn-RS" sz="1600" dirty="0">
                <a:latin typeface="+mn-lt"/>
              </a:rPr>
              <a:t>Na medjustanicama sa većim putničkim saobraćajem neophodno je iz razloga bezbednosti putnika, da se veza izmedju stanične zgrade i srednjih perona ostvari bez presecanja u nivou koloseka.</a:t>
            </a:r>
          </a:p>
          <a:p>
            <a:pPr marL="176212" indent="0" algn="just">
              <a:spcBef>
                <a:spcPts val="600"/>
              </a:spcBef>
              <a:spcAft>
                <a:spcPts val="600"/>
              </a:spcAft>
              <a:buClr>
                <a:schemeClr val="accent2"/>
              </a:buClr>
            </a:pPr>
            <a:r>
              <a:rPr lang="sr-Latn-RS" sz="1600" dirty="0">
                <a:latin typeface="+mn-lt"/>
              </a:rPr>
              <a:t>Preporučena širina mostova i tunela iznosi 3 m. Širina stepenica izmedju perona i tunela odnosno mosta 3 m ako postoji samo jedan krak, a ne manje od 2 m ako postoje dva kraka za svaki peron. Izmedju ivice perona i stepeništa nužna je zaštitna traka širine 2,0 m.</a:t>
            </a:r>
          </a:p>
        </p:txBody>
      </p:sp>
      <p:sp>
        <p:nvSpPr>
          <p:cNvPr id="5" name="TextBox 6">
            <a:extLst>
              <a:ext uri="{FF2B5EF4-FFF2-40B4-BE49-F238E27FC236}">
                <a16:creationId xmlns:a16="http://schemas.microsoft.com/office/drawing/2014/main" xmlns="" id="{F4852E82-6AAB-F9BE-634B-9FD48045A571}"/>
              </a:ext>
            </a:extLst>
          </p:cNvPr>
          <p:cNvSpPr txBox="1">
            <a:spLocks noChangeArrowheads="1"/>
          </p:cNvSpPr>
          <p:nvPr/>
        </p:nvSpPr>
        <p:spPr bwMode="auto">
          <a:xfrm>
            <a:off x="588962" y="692696"/>
            <a:ext cx="8375649" cy="92333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a:spAutoFit/>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r>
              <a:rPr lang="en-US" altLang="en-US" sz="2800" b="1" dirty="0" err="1">
                <a:solidFill>
                  <a:srgbClr val="FFFF00"/>
                </a:solidFill>
              </a:rPr>
              <a:t>Smernice</a:t>
            </a:r>
            <a:r>
              <a:rPr lang="en-US" altLang="en-US" sz="2800" b="1" dirty="0">
                <a:solidFill>
                  <a:srgbClr val="FFFF00"/>
                </a:solidFill>
              </a:rPr>
              <a:t> za </a:t>
            </a:r>
            <a:r>
              <a:rPr lang="en-US" altLang="en-US" sz="2800" b="1" dirty="0" err="1">
                <a:solidFill>
                  <a:srgbClr val="FFFF00"/>
                </a:solidFill>
              </a:rPr>
              <a:t>projektovanje</a:t>
            </a:r>
            <a:endParaRPr lang="en-US" altLang="en-US" sz="2800" dirty="0">
              <a:solidFill>
                <a:srgbClr val="FFFF00"/>
              </a:solidFill>
            </a:endParaRPr>
          </a:p>
          <a:p>
            <a:pPr eaLnBrk="1" hangingPunct="1"/>
            <a:r>
              <a:rPr lang="en-US" dirty="0" err="1">
                <a:solidFill>
                  <a:srgbClr val="FFFF00"/>
                </a:solidFill>
                <a:latin typeface="+mn-lt"/>
              </a:rPr>
              <a:t>Ukrsnice</a:t>
            </a:r>
            <a:r>
              <a:rPr lang="en-US" dirty="0">
                <a:solidFill>
                  <a:srgbClr val="FFFF00"/>
                </a:solidFill>
                <a:latin typeface="+mn-lt"/>
              </a:rPr>
              <a:t>, </a:t>
            </a:r>
            <a:r>
              <a:rPr lang="en-US" dirty="0" err="1">
                <a:solidFill>
                  <a:srgbClr val="FFFF00"/>
                </a:solidFill>
                <a:latin typeface="+mn-lt"/>
              </a:rPr>
              <a:t>mimoilaznice</a:t>
            </a:r>
            <a:r>
              <a:rPr lang="en-US" dirty="0">
                <a:solidFill>
                  <a:srgbClr val="FFFF00"/>
                </a:solidFill>
                <a:latin typeface="+mn-lt"/>
              </a:rPr>
              <a:t> </a:t>
            </a:r>
            <a:r>
              <a:rPr lang="en-US" dirty="0" err="1">
                <a:solidFill>
                  <a:srgbClr val="FFFF00"/>
                </a:solidFill>
                <a:latin typeface="+mn-lt"/>
              </a:rPr>
              <a:t>i</a:t>
            </a:r>
            <a:r>
              <a:rPr lang="en-US" dirty="0">
                <a:solidFill>
                  <a:srgbClr val="FFFF00"/>
                </a:solidFill>
                <a:latin typeface="+mn-lt"/>
              </a:rPr>
              <a:t> me</a:t>
            </a:r>
            <a:r>
              <a:rPr lang="sr-Latn-RS" dirty="0">
                <a:solidFill>
                  <a:srgbClr val="FFFF00"/>
                </a:solidFill>
                <a:latin typeface="+mn-lt"/>
              </a:rPr>
              <a:t>đustanice</a:t>
            </a:r>
            <a:endParaRPr lang="pl-PL" altLang="en-US" sz="2600" b="1" dirty="0">
              <a:solidFill>
                <a:srgbClr val="FFFF00"/>
              </a:solidFill>
              <a:latin typeface="+mn-lt"/>
            </a:endParaRPr>
          </a:p>
        </p:txBody>
      </p:sp>
    </p:spTree>
    <p:extLst>
      <p:ext uri="{BB962C8B-B14F-4D97-AF65-F5344CB8AC3E}">
        <p14:creationId xmlns:p14="http://schemas.microsoft.com/office/powerpoint/2010/main" xmlns="" val="622677862"/>
      </p:ext>
    </p:extLst>
  </p:cSld>
  <p:clrMapOvr>
    <a:masterClrMapping/>
  </p:clrMapOvr>
  <p:transition spd="med"/>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xmlns="" id="{8453323C-A99C-6659-3DFB-1CA0BA17EB1E}"/>
            </a:ext>
          </a:extLst>
        </p:cNvPr>
        <p:cNvGrpSpPr/>
        <p:nvPr/>
      </p:nvGrpSpPr>
      <p:grpSpPr>
        <a:xfrm>
          <a:off x="0" y="0"/>
          <a:ext cx="0" cy="0"/>
          <a:chOff x="0" y="0"/>
          <a:chExt cx="0" cy="0"/>
        </a:xfrm>
      </p:grpSpPr>
      <p:sp>
        <p:nvSpPr>
          <p:cNvPr id="20482" name="Rectangle 3">
            <a:extLst>
              <a:ext uri="{FF2B5EF4-FFF2-40B4-BE49-F238E27FC236}">
                <a16:creationId xmlns:a16="http://schemas.microsoft.com/office/drawing/2014/main" xmlns="" id="{53F6E551-46DA-595F-3223-476439529A90}"/>
              </a:ext>
            </a:extLst>
          </p:cNvPr>
          <p:cNvSpPr txBox="1">
            <a:spLocks noChangeArrowheads="1"/>
          </p:cNvSpPr>
          <p:nvPr/>
        </p:nvSpPr>
        <p:spPr bwMode="auto">
          <a:xfrm>
            <a:off x="444500" y="1701106"/>
            <a:ext cx="8231956" cy="475223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marL="609600" indent="-433388">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marL="461962" indent="-285750" algn="just">
              <a:spcBef>
                <a:spcPct val="20000"/>
              </a:spcBef>
              <a:buClr>
                <a:schemeClr val="accent2"/>
              </a:buClr>
              <a:buFont typeface="Wingdings" panose="05000000000000000000" pitchFamily="2" charset="2"/>
              <a:buChar char="q"/>
            </a:pPr>
            <a:r>
              <a:rPr lang="sr-Latn-RS" sz="1600" dirty="0"/>
              <a:t>Tehnički uslovi za perone (Pravilnik o tehničkim uslovima podsistema infrastruktura, "Službeni glasnik RS", 2024.</a:t>
            </a:r>
            <a:endParaRPr lang="en-US" sz="1600" dirty="0"/>
          </a:p>
          <a:p>
            <a:pPr marL="176212" indent="0" algn="just">
              <a:spcBef>
                <a:spcPts val="600"/>
              </a:spcBef>
              <a:spcAft>
                <a:spcPts val="600"/>
              </a:spcAft>
              <a:buClr>
                <a:schemeClr val="accent2"/>
              </a:buClr>
            </a:pPr>
            <a:r>
              <a:rPr lang="en-US" sz="1600" dirty="0" err="1">
                <a:latin typeface="+mn-lt"/>
              </a:rPr>
              <a:t>Kod</a:t>
            </a:r>
            <a:r>
              <a:rPr lang="en-US" sz="1600" dirty="0">
                <a:latin typeface="+mn-lt"/>
              </a:rPr>
              <a:t> </a:t>
            </a:r>
            <a:r>
              <a:rPr lang="en-US" sz="1600" dirty="0" err="1">
                <a:latin typeface="+mn-lt"/>
              </a:rPr>
              <a:t>novih</a:t>
            </a:r>
            <a:r>
              <a:rPr lang="en-US" sz="1600" dirty="0">
                <a:latin typeface="+mn-lt"/>
              </a:rPr>
              <a:t>, </a:t>
            </a:r>
            <a:r>
              <a:rPr lang="en-US" sz="1600" dirty="0" err="1">
                <a:latin typeface="+mn-lt"/>
              </a:rPr>
              <a:t>unapređenih</a:t>
            </a:r>
            <a:r>
              <a:rPr lang="en-US" sz="1600" dirty="0">
                <a:latin typeface="+mn-lt"/>
              </a:rPr>
              <a:t> </a:t>
            </a:r>
            <a:r>
              <a:rPr lang="en-US" sz="1600" dirty="0" err="1">
                <a:latin typeface="+mn-lt"/>
              </a:rPr>
              <a:t>ili</a:t>
            </a:r>
            <a:r>
              <a:rPr lang="en-US" sz="1600" dirty="0">
                <a:latin typeface="+mn-lt"/>
              </a:rPr>
              <a:t> </a:t>
            </a:r>
            <a:r>
              <a:rPr lang="en-US" sz="1600" dirty="0" err="1">
                <a:latin typeface="+mn-lt"/>
              </a:rPr>
              <a:t>obnovljenih</a:t>
            </a:r>
            <a:r>
              <a:rPr lang="en-US" sz="1600" dirty="0">
                <a:latin typeface="+mn-lt"/>
              </a:rPr>
              <a:t> </a:t>
            </a:r>
            <a:r>
              <a:rPr lang="en-US" sz="1600" dirty="0" err="1">
                <a:latin typeface="+mn-lt"/>
              </a:rPr>
              <a:t>pruga</a:t>
            </a:r>
            <a:r>
              <a:rPr lang="en-US" sz="1600" dirty="0">
                <a:latin typeface="+mn-lt"/>
              </a:rPr>
              <a:t>, </a:t>
            </a:r>
            <a:r>
              <a:rPr lang="en-US" sz="1600" dirty="0" err="1">
                <a:latin typeface="+mn-lt"/>
              </a:rPr>
              <a:t>visina</a:t>
            </a:r>
            <a:r>
              <a:rPr lang="en-US" sz="1600" dirty="0">
                <a:latin typeface="+mn-lt"/>
              </a:rPr>
              <a:t> </a:t>
            </a:r>
            <a:r>
              <a:rPr lang="en-US" sz="1600" dirty="0" err="1">
                <a:latin typeface="+mn-lt"/>
              </a:rPr>
              <a:t>perona</a:t>
            </a:r>
            <a:r>
              <a:rPr lang="en-US" sz="1600" dirty="0">
                <a:latin typeface="+mn-lt"/>
              </a:rPr>
              <a:t> </a:t>
            </a:r>
            <a:r>
              <a:rPr lang="en-US" sz="1600" dirty="0" err="1">
                <a:latin typeface="+mn-lt"/>
              </a:rPr>
              <a:t>iznad</a:t>
            </a:r>
            <a:r>
              <a:rPr lang="en-US" sz="1600" dirty="0">
                <a:latin typeface="+mn-lt"/>
              </a:rPr>
              <a:t> GIŠ </a:t>
            </a:r>
            <a:r>
              <a:rPr lang="en-US" sz="1600" dirty="0" err="1">
                <a:latin typeface="+mn-lt"/>
              </a:rPr>
              <a:t>može</a:t>
            </a:r>
            <a:r>
              <a:rPr lang="en-US" sz="1600" dirty="0">
                <a:latin typeface="+mn-lt"/>
              </a:rPr>
              <a:t> da </a:t>
            </a:r>
            <a:r>
              <a:rPr lang="en-US" sz="1600" dirty="0" err="1">
                <a:latin typeface="+mn-lt"/>
              </a:rPr>
              <a:t>bude</a:t>
            </a:r>
            <a:r>
              <a:rPr lang="en-US" sz="1600" dirty="0">
                <a:latin typeface="+mn-lt"/>
              </a:rPr>
              <a:t> 0,55 m </a:t>
            </a:r>
            <a:r>
              <a:rPr lang="en-US" sz="1600" dirty="0" err="1">
                <a:latin typeface="+mn-lt"/>
              </a:rPr>
              <a:t>i</a:t>
            </a:r>
            <a:r>
              <a:rPr lang="en-US" sz="1600" dirty="0">
                <a:latin typeface="+mn-lt"/>
              </a:rPr>
              <a:t> 0,76 m.</a:t>
            </a:r>
          </a:p>
          <a:p>
            <a:pPr marL="176212" indent="0" algn="just">
              <a:spcBef>
                <a:spcPts val="600"/>
              </a:spcBef>
              <a:spcAft>
                <a:spcPts val="600"/>
              </a:spcAft>
              <a:buClr>
                <a:schemeClr val="accent2"/>
              </a:buClr>
            </a:pPr>
            <a:r>
              <a:rPr lang="en-US" sz="1600" dirty="0" err="1">
                <a:latin typeface="+mn-lt"/>
              </a:rPr>
              <a:t>Minimalna</a:t>
            </a:r>
            <a:r>
              <a:rPr lang="en-US" sz="1600" dirty="0">
                <a:latin typeface="+mn-lt"/>
              </a:rPr>
              <a:t> </a:t>
            </a:r>
            <a:r>
              <a:rPr lang="en-US" sz="1600" dirty="0" err="1">
                <a:latin typeface="+mn-lt"/>
              </a:rPr>
              <a:t>širina</a:t>
            </a:r>
            <a:r>
              <a:rPr lang="en-US" sz="1600" dirty="0">
                <a:latin typeface="+mn-lt"/>
              </a:rPr>
              <a:t> </a:t>
            </a:r>
            <a:r>
              <a:rPr lang="en-US" sz="1600" dirty="0" err="1">
                <a:latin typeface="+mn-lt"/>
              </a:rPr>
              <a:t>bočnih</a:t>
            </a:r>
            <a:r>
              <a:rPr lang="en-US" sz="1600" dirty="0">
                <a:latin typeface="+mn-lt"/>
              </a:rPr>
              <a:t> </a:t>
            </a:r>
            <a:r>
              <a:rPr lang="en-US" sz="1600" dirty="0" err="1">
                <a:latin typeface="+mn-lt"/>
              </a:rPr>
              <a:t>perona</a:t>
            </a:r>
            <a:r>
              <a:rPr lang="en-US" sz="1600" dirty="0">
                <a:latin typeface="+mn-lt"/>
              </a:rPr>
              <a:t> </a:t>
            </a:r>
            <a:r>
              <a:rPr lang="en-US" sz="1600" dirty="0" err="1">
                <a:latin typeface="+mn-lt"/>
              </a:rPr>
              <a:t>iznosi</a:t>
            </a:r>
            <a:r>
              <a:rPr lang="en-US" sz="1600" dirty="0">
                <a:latin typeface="+mn-lt"/>
              </a:rPr>
              <a:t> 2,5 m</a:t>
            </a:r>
            <a:r>
              <a:rPr lang="sr-Latn-RS" sz="1600" dirty="0">
                <a:latin typeface="+mn-lt"/>
              </a:rPr>
              <a:t>, a srednjih perona i</a:t>
            </a:r>
            <a:r>
              <a:rPr lang="en-US" sz="1600" dirty="0" err="1">
                <a:latin typeface="+mn-lt"/>
              </a:rPr>
              <a:t>znosi</a:t>
            </a:r>
            <a:r>
              <a:rPr lang="en-US" sz="1600" dirty="0">
                <a:latin typeface="+mn-lt"/>
              </a:rPr>
              <a:t> 3,3 m</a:t>
            </a:r>
            <a:r>
              <a:rPr lang="sr-Latn-RS" sz="1600" dirty="0">
                <a:latin typeface="+mn-lt"/>
              </a:rPr>
              <a:t>.</a:t>
            </a:r>
          </a:p>
          <a:p>
            <a:pPr marL="176212" indent="0" algn="just">
              <a:spcBef>
                <a:spcPts val="600"/>
              </a:spcBef>
              <a:spcAft>
                <a:spcPts val="600"/>
              </a:spcAft>
              <a:buClr>
                <a:schemeClr val="accent2"/>
              </a:buClr>
            </a:pPr>
            <a:r>
              <a:rPr lang="en-US" sz="1600" dirty="0" err="1"/>
              <a:t>Dužina</a:t>
            </a:r>
            <a:r>
              <a:rPr lang="en-US" sz="1600" dirty="0"/>
              <a:t> </a:t>
            </a:r>
            <a:r>
              <a:rPr lang="en-US" sz="1600" dirty="0" err="1"/>
              <a:t>perona</a:t>
            </a:r>
            <a:r>
              <a:rPr lang="en-US" sz="1600" dirty="0"/>
              <a:t> se </a:t>
            </a:r>
            <a:r>
              <a:rPr lang="en-US" sz="1600" dirty="0" err="1"/>
              <a:t>utvrđuje</a:t>
            </a:r>
            <a:r>
              <a:rPr lang="en-US" sz="1600" dirty="0"/>
              <a:t> </a:t>
            </a:r>
            <a:r>
              <a:rPr lang="en-US" sz="1600" dirty="0" err="1"/>
              <a:t>kao</a:t>
            </a:r>
            <a:r>
              <a:rPr lang="en-US" sz="1600" dirty="0"/>
              <a:t> </a:t>
            </a:r>
            <a:r>
              <a:rPr lang="en-US" sz="1600" dirty="0" err="1"/>
              <a:t>dužina</a:t>
            </a:r>
            <a:r>
              <a:rPr lang="en-US" sz="1600" dirty="0"/>
              <a:t> </a:t>
            </a:r>
            <a:r>
              <a:rPr lang="en-US" sz="1600" dirty="0" err="1"/>
              <a:t>najdužeg</a:t>
            </a:r>
            <a:r>
              <a:rPr lang="en-US" sz="1600" dirty="0"/>
              <a:t> </a:t>
            </a:r>
            <a:r>
              <a:rPr lang="en-US" sz="1600" dirty="0" err="1"/>
              <a:t>voza</a:t>
            </a:r>
            <a:r>
              <a:rPr lang="en-US" sz="1600" dirty="0"/>
              <a:t>, koji je </a:t>
            </a:r>
            <a:r>
              <a:rPr lang="en-US" sz="1600" dirty="0" err="1"/>
              <a:t>predviđen</a:t>
            </a:r>
            <a:r>
              <a:rPr lang="en-US" sz="1600" dirty="0"/>
              <a:t> da se </a:t>
            </a:r>
            <a:r>
              <a:rPr lang="en-US" sz="1600" dirty="0" err="1"/>
              <a:t>zaustavi</a:t>
            </a:r>
            <a:r>
              <a:rPr lang="en-US" sz="1600" dirty="0"/>
              <a:t> </a:t>
            </a:r>
            <a:r>
              <a:rPr lang="en-US" sz="1600" dirty="0" err="1"/>
              <a:t>na</a:t>
            </a:r>
            <a:r>
              <a:rPr lang="en-US" sz="1600" dirty="0"/>
              <a:t> </a:t>
            </a:r>
            <a:r>
              <a:rPr lang="en-US" sz="1600" dirty="0" err="1"/>
              <a:t>peronu</a:t>
            </a:r>
            <a:r>
              <a:rPr lang="en-US" sz="1600" dirty="0"/>
              <a:t> </a:t>
            </a:r>
            <a:r>
              <a:rPr lang="en-US" sz="1600" dirty="0" err="1"/>
              <a:t>pri</a:t>
            </a:r>
            <a:r>
              <a:rPr lang="en-US" sz="1600" dirty="0"/>
              <a:t> </a:t>
            </a:r>
            <a:r>
              <a:rPr lang="en-US" sz="1600" dirty="0" err="1"/>
              <a:t>normalnim</a:t>
            </a:r>
            <a:r>
              <a:rPr lang="en-US" sz="1600" dirty="0"/>
              <a:t> </a:t>
            </a:r>
            <a:r>
              <a:rPr lang="en-US" sz="1600" dirty="0" err="1"/>
              <a:t>uslovima</a:t>
            </a:r>
            <a:r>
              <a:rPr lang="en-US" sz="1600" dirty="0"/>
              <a:t>, </a:t>
            </a:r>
            <a:r>
              <a:rPr lang="en-US" sz="1600" dirty="0" err="1"/>
              <a:t>uz</a:t>
            </a:r>
            <a:r>
              <a:rPr lang="en-US" sz="1600" dirty="0"/>
              <a:t> </a:t>
            </a:r>
            <a:r>
              <a:rPr lang="en-US" sz="1600" dirty="0" err="1"/>
              <a:t>dodatak</a:t>
            </a:r>
            <a:r>
              <a:rPr lang="en-US" sz="1600" dirty="0"/>
              <a:t> 10 m, </a:t>
            </a:r>
            <a:r>
              <a:rPr lang="en-US" sz="1600" dirty="0" err="1"/>
              <a:t>ali</a:t>
            </a:r>
            <a:r>
              <a:rPr lang="en-US" sz="1600" dirty="0"/>
              <a:t> </a:t>
            </a:r>
            <a:r>
              <a:rPr lang="en-US" sz="1600" dirty="0" err="1"/>
              <a:t>nije</a:t>
            </a:r>
            <a:r>
              <a:rPr lang="en-US" sz="1600" dirty="0"/>
              <a:t> </a:t>
            </a:r>
            <a:r>
              <a:rPr lang="en-US" sz="1600" dirty="0" err="1"/>
              <a:t>manja</a:t>
            </a:r>
            <a:r>
              <a:rPr lang="en-US" sz="1600" dirty="0"/>
              <a:t> od </a:t>
            </a:r>
            <a:r>
              <a:rPr lang="en-US" sz="1600" dirty="0" err="1"/>
              <a:t>dužine</a:t>
            </a:r>
            <a:r>
              <a:rPr lang="en-US" sz="1600" dirty="0"/>
              <a:t> </a:t>
            </a:r>
            <a:r>
              <a:rPr lang="en-US" sz="1600" dirty="0" err="1"/>
              <a:t>najdužeg</a:t>
            </a:r>
            <a:r>
              <a:rPr lang="en-US" sz="1600" dirty="0"/>
              <a:t> </a:t>
            </a:r>
            <a:r>
              <a:rPr lang="en-US" sz="1600" dirty="0" err="1"/>
              <a:t>sastava</a:t>
            </a:r>
            <a:r>
              <a:rPr lang="en-US" sz="1600" dirty="0"/>
              <a:t> </a:t>
            </a:r>
            <a:r>
              <a:rPr lang="en-US" sz="1600" dirty="0" err="1"/>
              <a:t>dve</a:t>
            </a:r>
            <a:r>
              <a:rPr lang="en-US" sz="1600" dirty="0"/>
              <a:t> </a:t>
            </a:r>
            <a:r>
              <a:rPr lang="en-US" sz="1600" dirty="0" err="1"/>
              <a:t>motorne</a:t>
            </a:r>
            <a:r>
              <a:rPr lang="en-US" sz="1600" dirty="0"/>
              <a:t> garniture </a:t>
            </a:r>
            <a:r>
              <a:rPr lang="en-US" sz="1600" dirty="0" err="1"/>
              <a:t>voza</a:t>
            </a:r>
            <a:r>
              <a:rPr lang="en-US" sz="1600" dirty="0"/>
              <a:t> koji </a:t>
            </a:r>
            <a:r>
              <a:rPr lang="en-US" sz="1600" dirty="0" err="1"/>
              <a:t>saobraća</a:t>
            </a:r>
            <a:r>
              <a:rPr lang="en-US" sz="1600" dirty="0"/>
              <a:t> </a:t>
            </a:r>
            <a:r>
              <a:rPr lang="en-US" sz="1600" dirty="0" err="1"/>
              <a:t>na</a:t>
            </a:r>
            <a:r>
              <a:rPr lang="en-US" sz="1600" dirty="0"/>
              <a:t> </a:t>
            </a:r>
            <a:r>
              <a:rPr lang="en-US" sz="1600" dirty="0" err="1"/>
              <a:t>odnosnoj</a:t>
            </a:r>
            <a:r>
              <a:rPr lang="en-US" sz="1600" dirty="0"/>
              <a:t> </a:t>
            </a:r>
            <a:r>
              <a:rPr lang="en-US" sz="1600" dirty="0" err="1"/>
              <a:t>pruzi</a:t>
            </a:r>
            <a:r>
              <a:rPr lang="en-US" sz="1600" dirty="0"/>
              <a:t>.</a:t>
            </a:r>
            <a:endParaRPr lang="sr-Latn-RS" sz="1600" dirty="0"/>
          </a:p>
          <a:p>
            <a:pPr marL="176212" indent="0" algn="just">
              <a:spcBef>
                <a:spcPts val="600"/>
              </a:spcBef>
              <a:spcAft>
                <a:spcPts val="600"/>
              </a:spcAft>
              <a:buClr>
                <a:schemeClr val="accent2"/>
              </a:buClr>
            </a:pPr>
            <a:r>
              <a:rPr lang="en-US" sz="1600" dirty="0"/>
              <a:t>Radi </a:t>
            </a:r>
            <a:r>
              <a:rPr lang="en-US" sz="1600" dirty="0" err="1"/>
              <a:t>bezbednosti</a:t>
            </a:r>
            <a:r>
              <a:rPr lang="en-US" sz="1600" dirty="0"/>
              <a:t> </a:t>
            </a:r>
            <a:r>
              <a:rPr lang="en-US" sz="1600" dirty="0" err="1"/>
              <a:t>saobraćaja</a:t>
            </a:r>
            <a:r>
              <a:rPr lang="en-US" sz="1600" dirty="0"/>
              <a:t> </a:t>
            </a:r>
            <a:r>
              <a:rPr lang="en-US" sz="1600" dirty="0" err="1"/>
              <a:t>i</a:t>
            </a:r>
            <a:r>
              <a:rPr lang="en-US" sz="1600" dirty="0"/>
              <a:t> </a:t>
            </a:r>
            <a:r>
              <a:rPr lang="en-US" sz="1600" dirty="0" err="1"/>
              <a:t>bezbednosti</a:t>
            </a:r>
            <a:r>
              <a:rPr lang="en-US" sz="1600" dirty="0"/>
              <a:t> </a:t>
            </a:r>
            <a:r>
              <a:rPr lang="en-US" sz="1600" dirty="0" err="1"/>
              <a:t>putnika</a:t>
            </a:r>
            <a:r>
              <a:rPr lang="en-US" sz="1600" dirty="0"/>
              <a:t>, </a:t>
            </a:r>
            <a:r>
              <a:rPr lang="en-US" sz="1600" dirty="0" err="1"/>
              <a:t>na</a:t>
            </a:r>
            <a:r>
              <a:rPr lang="en-US" sz="1600" dirty="0"/>
              <a:t> </a:t>
            </a:r>
            <a:r>
              <a:rPr lang="en-US" sz="1600" dirty="0" err="1"/>
              <a:t>peronu</a:t>
            </a:r>
            <a:r>
              <a:rPr lang="en-US" sz="1600" dirty="0"/>
              <a:t> se </a:t>
            </a:r>
            <a:r>
              <a:rPr lang="en-US" sz="1600" dirty="0" err="1"/>
              <a:t>postavlja</a:t>
            </a:r>
            <a:r>
              <a:rPr lang="en-US" sz="1600" dirty="0"/>
              <a:t> </a:t>
            </a:r>
            <a:r>
              <a:rPr lang="en-US" sz="1600" dirty="0" err="1"/>
              <a:t>horizontalna</a:t>
            </a:r>
            <a:r>
              <a:rPr lang="en-US" sz="1600" dirty="0"/>
              <a:t> </a:t>
            </a:r>
            <a:r>
              <a:rPr lang="en-US" sz="1600" dirty="0" err="1"/>
              <a:t>signalizacija</a:t>
            </a:r>
            <a:r>
              <a:rPr lang="en-US" sz="1600" dirty="0"/>
              <a:t> u </a:t>
            </a:r>
            <a:r>
              <a:rPr lang="en-US" sz="1600" dirty="0" err="1"/>
              <a:t>obliku</a:t>
            </a:r>
            <a:r>
              <a:rPr lang="en-US" sz="1600" dirty="0"/>
              <a:t> </a:t>
            </a:r>
            <a:r>
              <a:rPr lang="en-US" sz="1600" dirty="0" err="1"/>
              <a:t>žuto</a:t>
            </a:r>
            <a:r>
              <a:rPr lang="en-US" sz="1600" dirty="0"/>
              <a:t> </a:t>
            </a:r>
            <a:r>
              <a:rPr lang="en-US" sz="1600" dirty="0" err="1"/>
              <a:t>obojene</a:t>
            </a:r>
            <a:r>
              <a:rPr lang="en-US" sz="1600" dirty="0"/>
              <a:t> </a:t>
            </a:r>
            <a:r>
              <a:rPr lang="en-US" sz="1600" dirty="0" err="1"/>
              <a:t>trake</a:t>
            </a:r>
            <a:r>
              <a:rPr lang="en-US" sz="1600" dirty="0"/>
              <a:t>, </a:t>
            </a:r>
            <a:r>
              <a:rPr lang="en-US" sz="1600" dirty="0" err="1"/>
              <a:t>najmanje</a:t>
            </a:r>
            <a:r>
              <a:rPr lang="en-US" sz="1600" dirty="0"/>
              <a:t> </a:t>
            </a:r>
            <a:r>
              <a:rPr lang="en-US" sz="1600" dirty="0" err="1"/>
              <a:t>širine</a:t>
            </a:r>
            <a:r>
              <a:rPr lang="en-US" sz="1600" dirty="0"/>
              <a:t> 0,1 m.</a:t>
            </a:r>
          </a:p>
          <a:p>
            <a:pPr marL="176212" indent="0" algn="just">
              <a:spcBef>
                <a:spcPts val="600"/>
              </a:spcBef>
              <a:spcAft>
                <a:spcPts val="600"/>
              </a:spcAft>
              <a:buClr>
                <a:schemeClr val="accent2"/>
              </a:buClr>
            </a:pPr>
            <a:r>
              <a:rPr lang="en-US" sz="1600" dirty="0"/>
              <a:t>Na </a:t>
            </a:r>
            <a:r>
              <a:rPr lang="en-US" sz="1600" dirty="0" err="1"/>
              <a:t>celoj</a:t>
            </a:r>
            <a:r>
              <a:rPr lang="en-US" sz="1600" dirty="0"/>
              <a:t> </a:t>
            </a:r>
            <a:r>
              <a:rPr lang="en-US" sz="1600" dirty="0" err="1"/>
              <a:t>dužini</a:t>
            </a:r>
            <a:r>
              <a:rPr lang="en-US" sz="1600" dirty="0"/>
              <a:t> </a:t>
            </a:r>
            <a:r>
              <a:rPr lang="en-US" sz="1600" dirty="0" err="1"/>
              <a:t>perona</a:t>
            </a:r>
            <a:r>
              <a:rPr lang="en-US" sz="1600" dirty="0"/>
              <a:t> </a:t>
            </a:r>
            <a:r>
              <a:rPr lang="en-US" sz="1600" dirty="0" err="1"/>
              <a:t>postavlja</a:t>
            </a:r>
            <a:r>
              <a:rPr lang="en-US" sz="1600" dirty="0"/>
              <a:t> se </a:t>
            </a:r>
            <a:r>
              <a:rPr lang="en-US" sz="1600" dirty="0" err="1"/>
              <a:t>taktilna</a:t>
            </a:r>
            <a:r>
              <a:rPr lang="en-US" sz="1600" dirty="0"/>
              <a:t> </a:t>
            </a:r>
            <a:r>
              <a:rPr lang="en-US" sz="1600" dirty="0" err="1"/>
              <a:t>staza</a:t>
            </a:r>
            <a:r>
              <a:rPr lang="en-US" sz="1600" dirty="0"/>
              <a:t> </a:t>
            </a:r>
            <a:r>
              <a:rPr lang="en-US" sz="1600" dirty="0" err="1"/>
              <a:t>najmanje</a:t>
            </a:r>
            <a:r>
              <a:rPr lang="en-US" sz="1600" dirty="0"/>
              <a:t> </a:t>
            </a:r>
            <a:r>
              <a:rPr lang="en-US" sz="1600" dirty="0" err="1"/>
              <a:t>širine</a:t>
            </a:r>
            <a:r>
              <a:rPr lang="en-US" sz="1600" dirty="0"/>
              <a:t> 0,2 m s </a:t>
            </a:r>
            <a:r>
              <a:rPr lang="en-US" sz="1600" dirty="0" err="1"/>
              <a:t>užljebljenjima</a:t>
            </a:r>
            <a:r>
              <a:rPr lang="en-US" sz="1600" dirty="0"/>
              <a:t> </a:t>
            </a:r>
            <a:r>
              <a:rPr lang="en-US" sz="1600" dirty="0" err="1"/>
              <a:t>normalnim</a:t>
            </a:r>
            <a:r>
              <a:rPr lang="en-US" sz="1600" dirty="0"/>
              <a:t> </a:t>
            </a:r>
            <a:r>
              <a:rPr lang="en-US" sz="1600" dirty="0" err="1"/>
              <a:t>na</a:t>
            </a:r>
            <a:r>
              <a:rPr lang="en-US" sz="1600" dirty="0"/>
              <a:t> </a:t>
            </a:r>
            <a:r>
              <a:rPr lang="en-US" sz="1600" dirty="0" err="1"/>
              <a:t>smer</a:t>
            </a:r>
            <a:r>
              <a:rPr lang="en-US" sz="1600" dirty="0"/>
              <a:t> </a:t>
            </a:r>
            <a:r>
              <a:rPr lang="en-US" sz="1600" dirty="0" err="1"/>
              <a:t>ulaska</a:t>
            </a:r>
            <a:r>
              <a:rPr lang="en-US" sz="1600" dirty="0"/>
              <a:t> u </a:t>
            </a:r>
            <a:r>
              <a:rPr lang="en-US" sz="1600" dirty="0" err="1"/>
              <a:t>voz</a:t>
            </a:r>
            <a:r>
              <a:rPr lang="en-US" sz="1600" dirty="0"/>
              <a:t>.</a:t>
            </a:r>
          </a:p>
          <a:p>
            <a:pPr marL="176212" indent="0" algn="just">
              <a:spcBef>
                <a:spcPts val="600"/>
              </a:spcBef>
              <a:spcAft>
                <a:spcPts val="600"/>
              </a:spcAft>
              <a:buClr>
                <a:schemeClr val="accent2"/>
              </a:buClr>
            </a:pPr>
            <a:r>
              <a:rPr lang="en-US" sz="1600" dirty="0" err="1"/>
              <a:t>Udaljenost</a:t>
            </a:r>
            <a:r>
              <a:rPr lang="en-US" sz="1600" dirty="0"/>
              <a:t> </a:t>
            </a:r>
            <a:r>
              <a:rPr lang="en-US" sz="1600" dirty="0" err="1"/>
              <a:t>taktilne</a:t>
            </a:r>
            <a:r>
              <a:rPr lang="en-US" sz="1600" dirty="0"/>
              <a:t> </a:t>
            </a:r>
            <a:r>
              <a:rPr lang="en-US" sz="1600" dirty="0" err="1"/>
              <a:t>staze</a:t>
            </a:r>
            <a:r>
              <a:rPr lang="en-US" sz="1600" dirty="0"/>
              <a:t> od </a:t>
            </a:r>
            <a:r>
              <a:rPr lang="en-US" sz="1600" dirty="0" err="1"/>
              <a:t>ivice</a:t>
            </a:r>
            <a:r>
              <a:rPr lang="en-US" sz="1600" dirty="0"/>
              <a:t> </a:t>
            </a:r>
            <a:r>
              <a:rPr lang="en-US" sz="1600" dirty="0" err="1"/>
              <a:t>perona</a:t>
            </a:r>
            <a:r>
              <a:rPr lang="en-US" sz="1600" dirty="0"/>
              <a:t> </a:t>
            </a:r>
            <a:r>
              <a:rPr lang="en-US" sz="1600" dirty="0" err="1"/>
              <a:t>određuje</a:t>
            </a:r>
            <a:r>
              <a:rPr lang="en-US" sz="1600" dirty="0"/>
              <a:t> se </a:t>
            </a:r>
            <a:r>
              <a:rPr lang="en-US" sz="1600" dirty="0" err="1"/>
              <a:t>zavisno</a:t>
            </a:r>
            <a:r>
              <a:rPr lang="en-US" sz="1600" dirty="0"/>
              <a:t> od </a:t>
            </a:r>
            <a:r>
              <a:rPr lang="en-US" sz="1600" dirty="0" err="1"/>
              <a:t>najveće</a:t>
            </a:r>
            <a:r>
              <a:rPr lang="en-US" sz="1600" dirty="0"/>
              <a:t> </a:t>
            </a:r>
            <a:r>
              <a:rPr lang="en-US" sz="1600" dirty="0" err="1"/>
              <a:t>projektovane</a:t>
            </a:r>
            <a:r>
              <a:rPr lang="en-US" sz="1600" dirty="0"/>
              <a:t> </a:t>
            </a:r>
            <a:r>
              <a:rPr lang="en-US" sz="1600" dirty="0" err="1"/>
              <a:t>brzine</a:t>
            </a:r>
            <a:r>
              <a:rPr lang="en-US" sz="1600" dirty="0"/>
              <a:t> </a:t>
            </a:r>
            <a:r>
              <a:rPr lang="en-US" sz="1600" dirty="0" err="1"/>
              <a:t>na</a:t>
            </a:r>
            <a:r>
              <a:rPr lang="en-US" sz="1600" dirty="0"/>
              <a:t> </a:t>
            </a:r>
            <a:r>
              <a:rPr lang="en-US" sz="1600" dirty="0" err="1"/>
              <a:t>koloseku</a:t>
            </a:r>
            <a:r>
              <a:rPr lang="en-US" sz="1600" dirty="0"/>
              <a:t> </a:t>
            </a:r>
            <a:r>
              <a:rPr lang="en-US" sz="1600" dirty="0" err="1"/>
              <a:t>uz</a:t>
            </a:r>
            <a:r>
              <a:rPr lang="en-US" sz="1600" dirty="0"/>
              <a:t> </a:t>
            </a:r>
            <a:r>
              <a:rPr lang="en-US" sz="1600" dirty="0" err="1"/>
              <a:t>peron</a:t>
            </a:r>
            <a:r>
              <a:rPr lang="en-US" sz="1600" dirty="0"/>
              <a:t>, a </a:t>
            </a:r>
            <a:r>
              <a:rPr lang="en-US" sz="1600" dirty="0" err="1"/>
              <a:t>nije</a:t>
            </a:r>
            <a:r>
              <a:rPr lang="en-US" sz="1600" dirty="0"/>
              <a:t> </a:t>
            </a:r>
            <a:r>
              <a:rPr lang="en-US" sz="1600" dirty="0" err="1"/>
              <a:t>manja</a:t>
            </a:r>
            <a:r>
              <a:rPr lang="en-US" sz="1600" dirty="0"/>
              <a:t> od 0,8 m.</a:t>
            </a:r>
          </a:p>
          <a:p>
            <a:pPr marL="176212" indent="0" algn="just">
              <a:spcBef>
                <a:spcPts val="600"/>
              </a:spcBef>
              <a:spcAft>
                <a:spcPts val="600"/>
              </a:spcAft>
              <a:buClr>
                <a:schemeClr val="accent2"/>
              </a:buClr>
            </a:pPr>
            <a:endParaRPr lang="en-US" sz="1600" dirty="0"/>
          </a:p>
          <a:p>
            <a:pPr marL="176212" indent="0" algn="just">
              <a:spcBef>
                <a:spcPts val="600"/>
              </a:spcBef>
              <a:spcAft>
                <a:spcPts val="600"/>
              </a:spcAft>
              <a:buClr>
                <a:schemeClr val="accent2"/>
              </a:buClr>
            </a:pPr>
            <a:endParaRPr lang="sr-Latn-RS" sz="1600" dirty="0">
              <a:latin typeface="+mn-lt"/>
            </a:endParaRPr>
          </a:p>
        </p:txBody>
      </p:sp>
      <p:sp>
        <p:nvSpPr>
          <p:cNvPr id="5" name="TextBox 6">
            <a:extLst>
              <a:ext uri="{FF2B5EF4-FFF2-40B4-BE49-F238E27FC236}">
                <a16:creationId xmlns:a16="http://schemas.microsoft.com/office/drawing/2014/main" xmlns="" id="{D27D1A04-831E-22D1-E01C-0134779C801C}"/>
              </a:ext>
            </a:extLst>
          </p:cNvPr>
          <p:cNvSpPr txBox="1">
            <a:spLocks noChangeArrowheads="1"/>
          </p:cNvSpPr>
          <p:nvPr/>
        </p:nvSpPr>
        <p:spPr bwMode="auto">
          <a:xfrm>
            <a:off x="588962" y="692696"/>
            <a:ext cx="8375649" cy="92333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a:spAutoFit/>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r>
              <a:rPr lang="en-US" altLang="en-US" sz="2800" b="1" dirty="0" err="1">
                <a:solidFill>
                  <a:srgbClr val="FFFF00"/>
                </a:solidFill>
              </a:rPr>
              <a:t>Smernice</a:t>
            </a:r>
            <a:r>
              <a:rPr lang="en-US" altLang="en-US" sz="2800" b="1" dirty="0">
                <a:solidFill>
                  <a:srgbClr val="FFFF00"/>
                </a:solidFill>
              </a:rPr>
              <a:t> za </a:t>
            </a:r>
            <a:r>
              <a:rPr lang="en-US" altLang="en-US" sz="2800" b="1" dirty="0" err="1">
                <a:solidFill>
                  <a:srgbClr val="FFFF00"/>
                </a:solidFill>
              </a:rPr>
              <a:t>projektovanje</a:t>
            </a:r>
            <a:endParaRPr lang="en-US" altLang="en-US" sz="2800" dirty="0">
              <a:solidFill>
                <a:srgbClr val="FFFF00"/>
              </a:solidFill>
            </a:endParaRPr>
          </a:p>
          <a:p>
            <a:pPr eaLnBrk="1" hangingPunct="1"/>
            <a:r>
              <a:rPr lang="en-US" dirty="0" err="1">
                <a:solidFill>
                  <a:srgbClr val="FFFF00"/>
                </a:solidFill>
                <a:latin typeface="+mn-lt"/>
              </a:rPr>
              <a:t>Ukrsnice</a:t>
            </a:r>
            <a:r>
              <a:rPr lang="en-US" dirty="0">
                <a:solidFill>
                  <a:srgbClr val="FFFF00"/>
                </a:solidFill>
                <a:latin typeface="+mn-lt"/>
              </a:rPr>
              <a:t>, </a:t>
            </a:r>
            <a:r>
              <a:rPr lang="en-US" dirty="0" err="1">
                <a:solidFill>
                  <a:srgbClr val="FFFF00"/>
                </a:solidFill>
                <a:latin typeface="+mn-lt"/>
              </a:rPr>
              <a:t>mimoilaznice</a:t>
            </a:r>
            <a:r>
              <a:rPr lang="en-US" dirty="0">
                <a:solidFill>
                  <a:srgbClr val="FFFF00"/>
                </a:solidFill>
                <a:latin typeface="+mn-lt"/>
              </a:rPr>
              <a:t> </a:t>
            </a:r>
            <a:r>
              <a:rPr lang="en-US" dirty="0" err="1">
                <a:solidFill>
                  <a:srgbClr val="FFFF00"/>
                </a:solidFill>
                <a:latin typeface="+mn-lt"/>
              </a:rPr>
              <a:t>i</a:t>
            </a:r>
            <a:r>
              <a:rPr lang="en-US" dirty="0">
                <a:solidFill>
                  <a:srgbClr val="FFFF00"/>
                </a:solidFill>
                <a:latin typeface="+mn-lt"/>
              </a:rPr>
              <a:t> me</a:t>
            </a:r>
            <a:r>
              <a:rPr lang="sr-Latn-RS" dirty="0">
                <a:solidFill>
                  <a:srgbClr val="FFFF00"/>
                </a:solidFill>
                <a:latin typeface="+mn-lt"/>
              </a:rPr>
              <a:t>đustanice</a:t>
            </a:r>
            <a:endParaRPr lang="pl-PL" altLang="en-US" sz="2600" b="1" dirty="0">
              <a:solidFill>
                <a:srgbClr val="FFFF00"/>
              </a:solidFill>
              <a:latin typeface="+mn-lt"/>
            </a:endParaRPr>
          </a:p>
        </p:txBody>
      </p:sp>
    </p:spTree>
    <p:extLst>
      <p:ext uri="{BB962C8B-B14F-4D97-AF65-F5344CB8AC3E}">
        <p14:creationId xmlns:p14="http://schemas.microsoft.com/office/powerpoint/2010/main" xmlns="" val="3964962298"/>
      </p:ext>
    </p:extLst>
  </p:cSld>
  <p:clrMapOvr>
    <a:masterClrMapping/>
  </p:clrMapOvr>
  <p:transition spd="med"/>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xmlns="" id="{7141B64D-9057-E9B9-E6B0-EAAF2F49BA62}"/>
            </a:ext>
          </a:extLst>
        </p:cNvPr>
        <p:cNvGrpSpPr/>
        <p:nvPr/>
      </p:nvGrpSpPr>
      <p:grpSpPr>
        <a:xfrm>
          <a:off x="0" y="0"/>
          <a:ext cx="0" cy="0"/>
          <a:chOff x="0" y="0"/>
          <a:chExt cx="0" cy="0"/>
        </a:xfrm>
      </p:grpSpPr>
      <p:sp>
        <p:nvSpPr>
          <p:cNvPr id="20482" name="Rectangle 3">
            <a:extLst>
              <a:ext uri="{FF2B5EF4-FFF2-40B4-BE49-F238E27FC236}">
                <a16:creationId xmlns:a16="http://schemas.microsoft.com/office/drawing/2014/main" xmlns="" id="{767B8351-5B4E-06A6-8DA8-3180CB4ED529}"/>
              </a:ext>
            </a:extLst>
          </p:cNvPr>
          <p:cNvSpPr txBox="1">
            <a:spLocks noChangeArrowheads="1"/>
          </p:cNvSpPr>
          <p:nvPr/>
        </p:nvSpPr>
        <p:spPr bwMode="auto">
          <a:xfrm>
            <a:off x="444500" y="1701106"/>
            <a:ext cx="8375648" cy="475223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marL="609600" indent="-433388">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marL="176212" indent="0" algn="just">
              <a:spcBef>
                <a:spcPct val="20000"/>
              </a:spcBef>
              <a:buClr>
                <a:schemeClr val="accent2"/>
              </a:buClr>
            </a:pPr>
            <a:r>
              <a:rPr lang="en-US" sz="1500" dirty="0" err="1">
                <a:latin typeface="+mn-lt"/>
              </a:rPr>
              <a:t>Razmak</a:t>
            </a:r>
            <a:r>
              <a:rPr lang="en-US" sz="1500" dirty="0">
                <a:latin typeface="+mn-lt"/>
              </a:rPr>
              <a:t> </a:t>
            </a:r>
            <a:r>
              <a:rPr lang="en-US" sz="1500" dirty="0" err="1">
                <a:latin typeface="+mn-lt"/>
              </a:rPr>
              <a:t>koloseka</a:t>
            </a:r>
            <a:r>
              <a:rPr lang="en-US" sz="1500" dirty="0">
                <a:latin typeface="+mn-lt"/>
              </a:rPr>
              <a:t> </a:t>
            </a:r>
            <a:r>
              <a:rPr lang="en-US" sz="1500" dirty="0" err="1">
                <a:latin typeface="+mn-lt"/>
              </a:rPr>
              <a:t>između</a:t>
            </a:r>
            <a:r>
              <a:rPr lang="en-US" sz="1500" dirty="0">
                <a:latin typeface="+mn-lt"/>
              </a:rPr>
              <a:t> </a:t>
            </a:r>
            <a:r>
              <a:rPr lang="en-US" sz="1500" dirty="0" err="1">
                <a:latin typeface="+mn-lt"/>
              </a:rPr>
              <a:t>kojih</a:t>
            </a:r>
            <a:r>
              <a:rPr lang="en-US" sz="1500" dirty="0">
                <a:latin typeface="+mn-lt"/>
              </a:rPr>
              <a:t> se </a:t>
            </a:r>
            <a:r>
              <a:rPr lang="en-US" sz="1500" dirty="0" err="1">
                <a:latin typeface="+mn-lt"/>
              </a:rPr>
              <a:t>postavlja</a:t>
            </a:r>
            <a:r>
              <a:rPr lang="en-US" sz="1500" dirty="0">
                <a:latin typeface="+mn-lt"/>
              </a:rPr>
              <a:t> </a:t>
            </a:r>
            <a:r>
              <a:rPr lang="en-US" sz="1500" dirty="0" err="1">
                <a:latin typeface="+mn-lt"/>
              </a:rPr>
              <a:t>peron</a:t>
            </a:r>
            <a:r>
              <a:rPr lang="en-US" sz="1500" dirty="0">
                <a:latin typeface="+mn-lt"/>
              </a:rPr>
              <a:t> </a:t>
            </a:r>
            <a:r>
              <a:rPr lang="en-US" sz="1500" dirty="0" err="1">
                <a:latin typeface="+mn-lt"/>
              </a:rPr>
              <a:t>zavisi</a:t>
            </a:r>
            <a:r>
              <a:rPr lang="en-US" sz="1500" dirty="0">
                <a:latin typeface="+mn-lt"/>
              </a:rPr>
              <a:t> od </a:t>
            </a:r>
            <a:r>
              <a:rPr lang="en-US" sz="1500" dirty="0" err="1">
                <a:latin typeface="+mn-lt"/>
              </a:rPr>
              <a:t>sledećih</a:t>
            </a:r>
            <a:r>
              <a:rPr lang="en-US" sz="1500" dirty="0">
                <a:latin typeface="+mn-lt"/>
              </a:rPr>
              <a:t> </a:t>
            </a:r>
            <a:r>
              <a:rPr lang="en-US" sz="1500" dirty="0" err="1">
                <a:latin typeface="+mn-lt"/>
              </a:rPr>
              <a:t>elemenata</a:t>
            </a:r>
            <a:r>
              <a:rPr lang="en-US" sz="1500" dirty="0">
                <a:latin typeface="+mn-lt"/>
              </a:rPr>
              <a:t>:</a:t>
            </a:r>
          </a:p>
          <a:p>
            <a:pPr marL="398463" indent="0" algn="just">
              <a:spcBef>
                <a:spcPct val="20000"/>
              </a:spcBef>
              <a:buClr>
                <a:schemeClr val="accent2"/>
              </a:buClr>
            </a:pPr>
            <a:r>
              <a:rPr lang="en-US" sz="1400" dirty="0">
                <a:latin typeface="+mn-lt"/>
              </a:rPr>
              <a:t>1) </a:t>
            </a:r>
            <a:r>
              <a:rPr lang="en-US" sz="1400" dirty="0" err="1">
                <a:latin typeface="+mn-lt"/>
              </a:rPr>
              <a:t>opasnog</a:t>
            </a:r>
            <a:r>
              <a:rPr lang="en-US" sz="1400" dirty="0">
                <a:latin typeface="+mn-lt"/>
              </a:rPr>
              <a:t> </a:t>
            </a:r>
            <a:r>
              <a:rPr lang="en-US" sz="1400" dirty="0" err="1">
                <a:latin typeface="+mn-lt"/>
              </a:rPr>
              <a:t>područja</a:t>
            </a:r>
            <a:r>
              <a:rPr lang="en-US" sz="1400" dirty="0">
                <a:latin typeface="+mn-lt"/>
              </a:rPr>
              <a:t>, </a:t>
            </a:r>
            <a:r>
              <a:rPr lang="en-US" sz="1400" dirty="0" err="1">
                <a:latin typeface="+mn-lt"/>
              </a:rPr>
              <a:t>zavisno</a:t>
            </a:r>
            <a:r>
              <a:rPr lang="en-US" sz="1400" dirty="0">
                <a:latin typeface="+mn-lt"/>
              </a:rPr>
              <a:t> od </a:t>
            </a:r>
            <a:r>
              <a:rPr lang="en-US" sz="1400" dirty="0" err="1">
                <a:latin typeface="+mn-lt"/>
              </a:rPr>
              <a:t>brzine</a:t>
            </a:r>
            <a:r>
              <a:rPr lang="en-US" sz="1400" dirty="0">
                <a:latin typeface="+mn-lt"/>
              </a:rPr>
              <a:t> </a:t>
            </a:r>
            <a:r>
              <a:rPr lang="en-US" sz="1400" dirty="0" err="1">
                <a:latin typeface="+mn-lt"/>
              </a:rPr>
              <a:t>vozova</a:t>
            </a:r>
            <a:r>
              <a:rPr lang="en-US" sz="1400" dirty="0">
                <a:latin typeface="+mn-lt"/>
              </a:rPr>
              <a:t>, </a:t>
            </a:r>
            <a:r>
              <a:rPr lang="en-US" sz="1400" dirty="0" err="1">
                <a:latin typeface="+mn-lt"/>
              </a:rPr>
              <a:t>i</a:t>
            </a:r>
            <a:r>
              <a:rPr lang="en-US" sz="1400" dirty="0">
                <a:latin typeface="+mn-lt"/>
              </a:rPr>
              <a:t> </a:t>
            </a:r>
            <a:r>
              <a:rPr lang="en-US" sz="1400" dirty="0" err="1">
                <a:latin typeface="+mn-lt"/>
              </a:rPr>
              <a:t>iznosi</a:t>
            </a:r>
            <a:r>
              <a:rPr lang="en-US" sz="1400" dirty="0">
                <a:latin typeface="+mn-lt"/>
              </a:rPr>
              <a:t> 2,5 – 3 m;</a:t>
            </a:r>
          </a:p>
          <a:p>
            <a:pPr marL="398463" indent="0" algn="just">
              <a:spcBef>
                <a:spcPct val="20000"/>
              </a:spcBef>
              <a:buClr>
                <a:schemeClr val="accent2"/>
              </a:buClr>
            </a:pPr>
            <a:r>
              <a:rPr lang="en-US" sz="1400" dirty="0">
                <a:latin typeface="+mn-lt"/>
              </a:rPr>
              <a:t>2) </a:t>
            </a:r>
            <a:r>
              <a:rPr lang="en-US" sz="1400" dirty="0" err="1">
                <a:latin typeface="+mn-lt"/>
              </a:rPr>
              <a:t>rastojanja</a:t>
            </a:r>
            <a:r>
              <a:rPr lang="en-US" sz="1400" dirty="0">
                <a:latin typeface="+mn-lt"/>
              </a:rPr>
              <a:t> </a:t>
            </a:r>
            <a:r>
              <a:rPr lang="en-US" sz="1400" dirty="0" err="1">
                <a:latin typeface="+mn-lt"/>
              </a:rPr>
              <a:t>ivice</a:t>
            </a:r>
            <a:r>
              <a:rPr lang="en-US" sz="1400" dirty="0">
                <a:latin typeface="+mn-lt"/>
              </a:rPr>
              <a:t> </a:t>
            </a:r>
            <a:r>
              <a:rPr lang="en-US" sz="1400" dirty="0" err="1">
                <a:latin typeface="+mn-lt"/>
              </a:rPr>
              <a:t>perona</a:t>
            </a:r>
            <a:r>
              <a:rPr lang="en-US" sz="1400" dirty="0">
                <a:latin typeface="+mn-lt"/>
              </a:rPr>
              <a:t> od </a:t>
            </a:r>
            <a:r>
              <a:rPr lang="en-US" sz="1400" dirty="0" err="1">
                <a:latin typeface="+mn-lt"/>
              </a:rPr>
              <a:t>osovine</a:t>
            </a:r>
            <a:r>
              <a:rPr lang="en-US" sz="1400" dirty="0">
                <a:latin typeface="+mn-lt"/>
              </a:rPr>
              <a:t> </a:t>
            </a:r>
            <a:r>
              <a:rPr lang="en-US" sz="1400" dirty="0" err="1">
                <a:latin typeface="+mn-lt"/>
              </a:rPr>
              <a:t>koloseka</a:t>
            </a:r>
            <a:r>
              <a:rPr lang="en-US" sz="1400" dirty="0">
                <a:latin typeface="+mn-lt"/>
              </a:rPr>
              <a:t>, </a:t>
            </a:r>
            <a:r>
              <a:rPr lang="en-US" sz="1400" dirty="0" err="1">
                <a:latin typeface="+mn-lt"/>
              </a:rPr>
              <a:t>i</a:t>
            </a:r>
            <a:r>
              <a:rPr lang="en-US" sz="1400" dirty="0">
                <a:latin typeface="+mn-lt"/>
              </a:rPr>
              <a:t> </a:t>
            </a:r>
            <a:r>
              <a:rPr lang="en-US" sz="1400" dirty="0" err="1">
                <a:latin typeface="+mn-lt"/>
              </a:rPr>
              <a:t>iznosi</a:t>
            </a:r>
            <a:r>
              <a:rPr lang="en-US" sz="1400" dirty="0">
                <a:latin typeface="+mn-lt"/>
              </a:rPr>
              <a:t> 1,7 m;</a:t>
            </a:r>
          </a:p>
          <a:p>
            <a:pPr marL="398463" indent="0" algn="just">
              <a:spcBef>
                <a:spcPct val="20000"/>
              </a:spcBef>
              <a:buClr>
                <a:schemeClr val="accent2"/>
              </a:buClr>
            </a:pPr>
            <a:r>
              <a:rPr lang="en-US" sz="1400" dirty="0">
                <a:latin typeface="+mn-lt"/>
              </a:rPr>
              <a:t>3) </a:t>
            </a:r>
            <a:r>
              <a:rPr lang="en-US" sz="1400" dirty="0" err="1">
                <a:latin typeface="+mn-lt"/>
              </a:rPr>
              <a:t>širine</a:t>
            </a:r>
            <a:r>
              <a:rPr lang="en-US" sz="1400" dirty="0">
                <a:latin typeface="+mn-lt"/>
              </a:rPr>
              <a:t> zone za </a:t>
            </a:r>
            <a:r>
              <a:rPr lang="en-US" sz="1400" dirty="0" err="1">
                <a:latin typeface="+mn-lt"/>
              </a:rPr>
              <a:t>kretanje</a:t>
            </a:r>
            <a:r>
              <a:rPr lang="en-US" sz="1400" dirty="0">
                <a:latin typeface="+mn-lt"/>
              </a:rPr>
              <a:t> </a:t>
            </a:r>
            <a:r>
              <a:rPr lang="en-US" sz="1400" dirty="0" err="1">
                <a:latin typeface="+mn-lt"/>
              </a:rPr>
              <a:t>putnika</a:t>
            </a:r>
            <a:r>
              <a:rPr lang="en-US" sz="1400" dirty="0">
                <a:latin typeface="+mn-lt"/>
              </a:rPr>
              <a:t>, </a:t>
            </a:r>
            <a:r>
              <a:rPr lang="en-US" sz="1400" dirty="0" err="1">
                <a:latin typeface="+mn-lt"/>
              </a:rPr>
              <a:t>najmanje</a:t>
            </a:r>
            <a:r>
              <a:rPr lang="en-US" sz="1400" dirty="0">
                <a:latin typeface="+mn-lt"/>
              </a:rPr>
              <a:t> 2 x 0,8 m;</a:t>
            </a:r>
          </a:p>
          <a:p>
            <a:pPr marL="398463" indent="0" algn="just">
              <a:spcBef>
                <a:spcPct val="20000"/>
              </a:spcBef>
              <a:buClr>
                <a:schemeClr val="accent2"/>
              </a:buClr>
            </a:pPr>
            <a:r>
              <a:rPr lang="en-US" sz="1400" dirty="0">
                <a:latin typeface="+mn-lt"/>
              </a:rPr>
              <a:t>4) </a:t>
            </a:r>
            <a:r>
              <a:rPr lang="en-US" sz="1400" dirty="0" err="1">
                <a:latin typeface="+mn-lt"/>
              </a:rPr>
              <a:t>širine</a:t>
            </a:r>
            <a:r>
              <a:rPr lang="en-US" sz="1400" dirty="0">
                <a:latin typeface="+mn-lt"/>
              </a:rPr>
              <a:t> </a:t>
            </a:r>
            <a:r>
              <a:rPr lang="en-US" sz="1400" dirty="0" err="1">
                <a:latin typeface="+mn-lt"/>
              </a:rPr>
              <a:t>stepeništa</a:t>
            </a:r>
            <a:r>
              <a:rPr lang="sr-Latn-RS" sz="1400" dirty="0">
                <a:latin typeface="+mn-lt"/>
              </a:rPr>
              <a:t> iznosi </a:t>
            </a:r>
            <a:r>
              <a:rPr lang="en-US" sz="1400" dirty="0" err="1">
                <a:latin typeface="+mn-lt"/>
              </a:rPr>
              <a:t>najmanje</a:t>
            </a:r>
            <a:r>
              <a:rPr lang="en-US" sz="1400" dirty="0">
                <a:latin typeface="+mn-lt"/>
              </a:rPr>
              <a:t> 1,6 m </a:t>
            </a:r>
            <a:r>
              <a:rPr lang="en-US" sz="1400" dirty="0" err="1">
                <a:latin typeface="+mn-lt"/>
              </a:rPr>
              <a:t>zavisi</a:t>
            </a:r>
            <a:r>
              <a:rPr lang="en-US" sz="1400" dirty="0">
                <a:latin typeface="+mn-lt"/>
              </a:rPr>
              <a:t> od </a:t>
            </a:r>
            <a:r>
              <a:rPr lang="en-US" sz="1400" dirty="0" err="1">
                <a:latin typeface="+mn-lt"/>
              </a:rPr>
              <a:t>planiranog</a:t>
            </a:r>
            <a:r>
              <a:rPr lang="en-US" sz="1400" dirty="0">
                <a:latin typeface="+mn-lt"/>
              </a:rPr>
              <a:t> </a:t>
            </a:r>
            <a:r>
              <a:rPr lang="en-US" sz="1400" dirty="0" err="1">
                <a:latin typeface="+mn-lt"/>
              </a:rPr>
              <a:t>broja</a:t>
            </a:r>
            <a:r>
              <a:rPr lang="en-US" sz="1400" dirty="0">
                <a:latin typeface="+mn-lt"/>
              </a:rPr>
              <a:t> </a:t>
            </a:r>
            <a:r>
              <a:rPr lang="en-US" sz="1400" dirty="0" err="1">
                <a:latin typeface="+mn-lt"/>
              </a:rPr>
              <a:t>putnika</a:t>
            </a:r>
            <a:r>
              <a:rPr lang="en-US" sz="1400" dirty="0">
                <a:latin typeface="+mn-lt"/>
              </a:rPr>
              <a:t>;</a:t>
            </a:r>
          </a:p>
          <a:p>
            <a:pPr marL="398463" indent="0" algn="just">
              <a:spcBef>
                <a:spcPct val="20000"/>
              </a:spcBef>
              <a:buClr>
                <a:schemeClr val="accent2"/>
              </a:buClr>
            </a:pPr>
            <a:r>
              <a:rPr lang="en-US" sz="1400" dirty="0">
                <a:latin typeface="+mn-lt"/>
              </a:rPr>
              <a:t>5) </a:t>
            </a:r>
            <a:r>
              <a:rPr lang="en-US" sz="1400" dirty="0" err="1">
                <a:latin typeface="+mn-lt"/>
              </a:rPr>
              <a:t>konstrukcije</a:t>
            </a:r>
            <a:r>
              <a:rPr lang="en-US" sz="1400" dirty="0">
                <a:latin typeface="+mn-lt"/>
              </a:rPr>
              <a:t> </a:t>
            </a:r>
            <a:r>
              <a:rPr lang="en-US" sz="1400" dirty="0" err="1">
                <a:latin typeface="+mn-lt"/>
              </a:rPr>
              <a:t>stepeništa</a:t>
            </a:r>
            <a:r>
              <a:rPr lang="en-US" sz="1400" dirty="0">
                <a:latin typeface="+mn-lt"/>
              </a:rPr>
              <a:t> </a:t>
            </a:r>
            <a:r>
              <a:rPr lang="en-US" sz="1400" dirty="0" err="1">
                <a:latin typeface="+mn-lt"/>
              </a:rPr>
              <a:t>na</a:t>
            </a:r>
            <a:r>
              <a:rPr lang="en-US" sz="1400" dirty="0">
                <a:latin typeface="+mn-lt"/>
              </a:rPr>
              <a:t> </a:t>
            </a:r>
            <a:r>
              <a:rPr lang="en-US" sz="1400" dirty="0" err="1">
                <a:latin typeface="+mn-lt"/>
              </a:rPr>
              <a:t>sredini</a:t>
            </a:r>
            <a:r>
              <a:rPr lang="en-US" sz="1400" dirty="0">
                <a:latin typeface="+mn-lt"/>
              </a:rPr>
              <a:t> </a:t>
            </a:r>
            <a:r>
              <a:rPr lang="en-US" sz="1400" dirty="0" err="1">
                <a:latin typeface="+mn-lt"/>
              </a:rPr>
              <a:t>perona</a:t>
            </a:r>
            <a:r>
              <a:rPr lang="en-US" sz="1400" dirty="0">
                <a:latin typeface="+mn-lt"/>
              </a:rPr>
              <a:t>, </a:t>
            </a:r>
            <a:r>
              <a:rPr lang="en-US" sz="1400" dirty="0" err="1">
                <a:latin typeface="+mn-lt"/>
              </a:rPr>
              <a:t>na</a:t>
            </a:r>
            <a:r>
              <a:rPr lang="en-US" sz="1400" dirty="0">
                <a:latin typeface="+mn-lt"/>
              </a:rPr>
              <a:t> </a:t>
            </a:r>
            <a:r>
              <a:rPr lang="en-US" sz="1400" dirty="0" err="1">
                <a:latin typeface="+mn-lt"/>
              </a:rPr>
              <a:t>najmanje</a:t>
            </a:r>
            <a:r>
              <a:rPr lang="en-US" sz="1400" dirty="0">
                <a:latin typeface="+mn-lt"/>
              </a:rPr>
              <a:t> 0,8 m od </a:t>
            </a:r>
            <a:r>
              <a:rPr lang="en-US" sz="1400" dirty="0" err="1">
                <a:latin typeface="+mn-lt"/>
              </a:rPr>
              <a:t>opasne</a:t>
            </a:r>
            <a:r>
              <a:rPr lang="en-US" sz="1400" dirty="0">
                <a:latin typeface="+mn-lt"/>
              </a:rPr>
              <a:t> zone.</a:t>
            </a:r>
            <a:endParaRPr lang="sr-Latn-RS" sz="1400" dirty="0">
              <a:latin typeface="+mn-lt"/>
            </a:endParaRPr>
          </a:p>
          <a:p>
            <a:pPr marL="176212" indent="0" algn="just">
              <a:spcBef>
                <a:spcPts val="600"/>
              </a:spcBef>
              <a:buClr>
                <a:schemeClr val="accent2"/>
              </a:buClr>
            </a:pPr>
            <a:r>
              <a:rPr lang="sr-Latn-RS" sz="1500" dirty="0">
                <a:latin typeface="+mn-lt"/>
              </a:rPr>
              <a:t>Rastojanje između nepokretnih objekata i ivice perona nije manje od:</a:t>
            </a:r>
          </a:p>
          <a:p>
            <a:pPr marL="398463" indent="0" algn="just">
              <a:spcBef>
                <a:spcPct val="20000"/>
              </a:spcBef>
              <a:buClr>
                <a:schemeClr val="accent2"/>
              </a:buClr>
            </a:pPr>
            <a:r>
              <a:rPr lang="sr-Latn-RS" sz="1400" dirty="0">
                <a:latin typeface="+mn-lt"/>
              </a:rPr>
              <a:t>1) 1,6 m, za predmete dužine do 1 m;</a:t>
            </a:r>
          </a:p>
          <a:p>
            <a:pPr marL="398463" indent="0" algn="just">
              <a:spcBef>
                <a:spcPct val="20000"/>
              </a:spcBef>
              <a:buClr>
                <a:schemeClr val="accent2"/>
              </a:buClr>
            </a:pPr>
            <a:r>
              <a:rPr lang="sr-Latn-RS" sz="1400" dirty="0">
                <a:latin typeface="+mn-lt"/>
              </a:rPr>
              <a:t>2) 2 m, za predmete dužine od 1 m do 10 m;</a:t>
            </a:r>
          </a:p>
          <a:p>
            <a:pPr marL="398463" indent="0" algn="just">
              <a:spcBef>
                <a:spcPct val="20000"/>
              </a:spcBef>
              <a:buClr>
                <a:schemeClr val="accent2"/>
              </a:buClr>
            </a:pPr>
            <a:r>
              <a:rPr lang="sr-Latn-RS" sz="1400" dirty="0">
                <a:latin typeface="+mn-lt"/>
              </a:rPr>
              <a:t>3) 2,4 m, za predmete dužine veće od 10 m.</a:t>
            </a:r>
          </a:p>
          <a:p>
            <a:pPr marL="176212" indent="0" algn="just">
              <a:spcBef>
                <a:spcPts val="600"/>
              </a:spcBef>
              <a:spcAft>
                <a:spcPts val="600"/>
              </a:spcAft>
              <a:buClr>
                <a:schemeClr val="accent2"/>
              </a:buClr>
            </a:pPr>
            <a:r>
              <a:rPr lang="sr-Latn-RS" sz="1400" dirty="0">
                <a:latin typeface="+mn-lt"/>
              </a:rPr>
              <a:t>Na novim peronima međusobno rastojanje između nepokretnih objekata na peronu nije manje od 2,4 m. Ako je razmak između stabilnih predmeta na peronu manji od 2,4 m, potrebno ih je međusobno povezati u zajedničku celinu.</a:t>
            </a:r>
          </a:p>
          <a:p>
            <a:pPr marL="176212" indent="0" algn="just">
              <a:spcBef>
                <a:spcPts val="600"/>
              </a:spcBef>
              <a:spcAft>
                <a:spcPts val="600"/>
              </a:spcAft>
              <a:buClr>
                <a:schemeClr val="accent2"/>
              </a:buClr>
            </a:pPr>
            <a:r>
              <a:rPr lang="sr-Latn-RS" sz="1400" dirty="0">
                <a:latin typeface="+mn-lt"/>
              </a:rPr>
              <a:t>Nepokretni objekti na peronu do visine 3,05 m iznad GIŠ, su najmanje 3 m udaljeni od od ose koloseka.</a:t>
            </a:r>
            <a:endParaRPr lang="en-US" sz="1600" dirty="0"/>
          </a:p>
          <a:p>
            <a:pPr marL="690563" indent="0" algn="just">
              <a:spcBef>
                <a:spcPct val="20000"/>
              </a:spcBef>
              <a:buClr>
                <a:schemeClr val="accent2"/>
              </a:buClr>
            </a:pPr>
            <a:r>
              <a:rPr lang="sr-Latn-RS" sz="1400" dirty="0">
                <a:latin typeface="+mn-lt"/>
              </a:rPr>
              <a:t>Širina perona na pruzi Beograd - Novi Sad - Subotica iznosi minimum 4,0 m za krajnje i 6,6 m (izuzetni slučajevi 6,16 m) za ostrvske perone. Širina ostrvskih perona je u nekim stanicama veća i iznosi do 10,5 m.</a:t>
            </a:r>
          </a:p>
        </p:txBody>
      </p:sp>
      <p:sp>
        <p:nvSpPr>
          <p:cNvPr id="5" name="TextBox 6">
            <a:extLst>
              <a:ext uri="{FF2B5EF4-FFF2-40B4-BE49-F238E27FC236}">
                <a16:creationId xmlns:a16="http://schemas.microsoft.com/office/drawing/2014/main" xmlns="" id="{F9D4BE5E-94A8-9679-4DF4-D36CAEB58A6C}"/>
              </a:ext>
            </a:extLst>
          </p:cNvPr>
          <p:cNvSpPr txBox="1">
            <a:spLocks noChangeArrowheads="1"/>
          </p:cNvSpPr>
          <p:nvPr/>
        </p:nvSpPr>
        <p:spPr bwMode="auto">
          <a:xfrm>
            <a:off x="588962" y="692696"/>
            <a:ext cx="8375649" cy="92333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a:spAutoFit/>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r>
              <a:rPr lang="en-US" altLang="en-US" sz="2800" b="1" dirty="0" err="1">
                <a:solidFill>
                  <a:srgbClr val="FFFF00"/>
                </a:solidFill>
              </a:rPr>
              <a:t>Smernice</a:t>
            </a:r>
            <a:r>
              <a:rPr lang="en-US" altLang="en-US" sz="2800" b="1" dirty="0">
                <a:solidFill>
                  <a:srgbClr val="FFFF00"/>
                </a:solidFill>
              </a:rPr>
              <a:t> za </a:t>
            </a:r>
            <a:r>
              <a:rPr lang="en-US" altLang="en-US" sz="2800" b="1" dirty="0" err="1">
                <a:solidFill>
                  <a:srgbClr val="FFFF00"/>
                </a:solidFill>
              </a:rPr>
              <a:t>projektovanje</a:t>
            </a:r>
            <a:endParaRPr lang="en-US" altLang="en-US" sz="2800" dirty="0">
              <a:solidFill>
                <a:srgbClr val="FFFF00"/>
              </a:solidFill>
            </a:endParaRPr>
          </a:p>
          <a:p>
            <a:pPr eaLnBrk="1" hangingPunct="1"/>
            <a:r>
              <a:rPr lang="en-US" dirty="0" err="1">
                <a:solidFill>
                  <a:srgbClr val="FFFF00"/>
                </a:solidFill>
                <a:latin typeface="+mn-lt"/>
              </a:rPr>
              <a:t>Ukrsnice</a:t>
            </a:r>
            <a:r>
              <a:rPr lang="en-US" dirty="0">
                <a:solidFill>
                  <a:srgbClr val="FFFF00"/>
                </a:solidFill>
                <a:latin typeface="+mn-lt"/>
              </a:rPr>
              <a:t>, </a:t>
            </a:r>
            <a:r>
              <a:rPr lang="en-US" dirty="0" err="1">
                <a:solidFill>
                  <a:srgbClr val="FFFF00"/>
                </a:solidFill>
                <a:latin typeface="+mn-lt"/>
              </a:rPr>
              <a:t>mimoilaznice</a:t>
            </a:r>
            <a:r>
              <a:rPr lang="en-US" dirty="0">
                <a:solidFill>
                  <a:srgbClr val="FFFF00"/>
                </a:solidFill>
                <a:latin typeface="+mn-lt"/>
              </a:rPr>
              <a:t> </a:t>
            </a:r>
            <a:r>
              <a:rPr lang="en-US" dirty="0" err="1">
                <a:solidFill>
                  <a:srgbClr val="FFFF00"/>
                </a:solidFill>
                <a:latin typeface="+mn-lt"/>
              </a:rPr>
              <a:t>i</a:t>
            </a:r>
            <a:r>
              <a:rPr lang="en-US" dirty="0">
                <a:solidFill>
                  <a:srgbClr val="FFFF00"/>
                </a:solidFill>
                <a:latin typeface="+mn-lt"/>
              </a:rPr>
              <a:t> me</a:t>
            </a:r>
            <a:r>
              <a:rPr lang="sr-Latn-RS" dirty="0">
                <a:solidFill>
                  <a:srgbClr val="FFFF00"/>
                </a:solidFill>
                <a:latin typeface="+mn-lt"/>
              </a:rPr>
              <a:t>đustanice</a:t>
            </a:r>
            <a:endParaRPr lang="pl-PL" altLang="en-US" sz="2600" b="1" dirty="0">
              <a:solidFill>
                <a:srgbClr val="FFFF00"/>
              </a:solidFill>
              <a:latin typeface="+mn-lt"/>
            </a:endParaRPr>
          </a:p>
        </p:txBody>
      </p:sp>
      <p:sp>
        <p:nvSpPr>
          <p:cNvPr id="2" name="Rectangle 1">
            <a:extLst>
              <a:ext uri="{FF2B5EF4-FFF2-40B4-BE49-F238E27FC236}">
                <a16:creationId xmlns:a16="http://schemas.microsoft.com/office/drawing/2014/main" xmlns="" id="{5C91847F-860C-5392-8E3F-7DABA7B638B4}"/>
              </a:ext>
            </a:extLst>
          </p:cNvPr>
          <p:cNvSpPr/>
          <p:nvPr/>
        </p:nvSpPr>
        <p:spPr>
          <a:xfrm>
            <a:off x="1115616" y="5661248"/>
            <a:ext cx="7704532" cy="792236"/>
          </a:xfrm>
          <a:prstGeom prst="rect">
            <a:avLst/>
          </a:prstGeom>
          <a:noFill/>
          <a:ln>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Tree>
    <p:extLst>
      <p:ext uri="{BB962C8B-B14F-4D97-AF65-F5344CB8AC3E}">
        <p14:creationId xmlns:p14="http://schemas.microsoft.com/office/powerpoint/2010/main" xmlns="" val="362783887"/>
      </p:ext>
    </p:extLst>
  </p:cSld>
  <p:clrMapOvr>
    <a:masterClrMapping/>
  </p:clrMapOvr>
  <p:transition spd="med"/>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xmlns="" id="{BBE3AE95-CFC8-FF31-6D9B-5B7CFCAB5DE3}"/>
            </a:ext>
          </a:extLst>
        </p:cNvPr>
        <p:cNvGrpSpPr/>
        <p:nvPr/>
      </p:nvGrpSpPr>
      <p:grpSpPr>
        <a:xfrm>
          <a:off x="0" y="0"/>
          <a:ext cx="0" cy="0"/>
          <a:chOff x="0" y="0"/>
          <a:chExt cx="0" cy="0"/>
        </a:xfrm>
      </p:grpSpPr>
      <p:sp>
        <p:nvSpPr>
          <p:cNvPr id="20482" name="Rectangle 3">
            <a:extLst>
              <a:ext uri="{FF2B5EF4-FFF2-40B4-BE49-F238E27FC236}">
                <a16:creationId xmlns:a16="http://schemas.microsoft.com/office/drawing/2014/main" xmlns="" id="{81D39BF7-2AE9-7FED-C9E0-968E8A5FD522}"/>
              </a:ext>
            </a:extLst>
          </p:cNvPr>
          <p:cNvSpPr txBox="1">
            <a:spLocks noChangeArrowheads="1"/>
          </p:cNvSpPr>
          <p:nvPr/>
        </p:nvSpPr>
        <p:spPr bwMode="auto">
          <a:xfrm>
            <a:off x="444500" y="1701106"/>
            <a:ext cx="8231956" cy="475223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marL="609600" indent="-433388">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marL="461962" indent="-285750" algn="just">
              <a:spcBef>
                <a:spcPct val="20000"/>
              </a:spcBef>
              <a:buClr>
                <a:schemeClr val="accent2"/>
              </a:buClr>
              <a:buFont typeface="Wingdings" panose="05000000000000000000" pitchFamily="2" charset="2"/>
              <a:buChar char="q"/>
            </a:pPr>
            <a:r>
              <a:rPr lang="sr-Latn-RS" sz="1600" dirty="0">
                <a:latin typeface="+mn-lt"/>
              </a:rPr>
              <a:t>Put pretrčavanja, štitni koloseci i skretnice</a:t>
            </a:r>
          </a:p>
          <a:p>
            <a:pPr marL="461962" indent="-285750" algn="just">
              <a:spcBef>
                <a:spcPct val="20000"/>
              </a:spcBef>
              <a:buClr>
                <a:schemeClr val="accent2"/>
              </a:buClr>
              <a:buFont typeface="Wingdings" panose="05000000000000000000" pitchFamily="2" charset="2"/>
              <a:buChar char="q"/>
            </a:pPr>
            <a:endParaRPr lang="sr-Latn-RS" sz="800" dirty="0">
              <a:latin typeface="+mn-lt"/>
            </a:endParaRPr>
          </a:p>
          <a:p>
            <a:pPr marL="176212" indent="0" algn="just">
              <a:spcBef>
                <a:spcPct val="20000"/>
              </a:spcBef>
              <a:buClr>
                <a:schemeClr val="accent2"/>
              </a:buClr>
            </a:pPr>
            <a:r>
              <a:rPr lang="en-US" sz="1600" dirty="0">
                <a:latin typeface="+mn-lt"/>
              </a:rPr>
              <a:t>"put </a:t>
            </a:r>
            <a:r>
              <a:rPr lang="en-US" sz="1600" dirty="0" err="1">
                <a:latin typeface="+mn-lt"/>
              </a:rPr>
              <a:t>pretrčavanja</a:t>
            </a:r>
            <a:r>
              <a:rPr lang="en-US" sz="1600" dirty="0">
                <a:latin typeface="+mn-lt"/>
              </a:rPr>
              <a:t>" </a:t>
            </a:r>
            <a:r>
              <a:rPr lang="en-US" sz="1600" dirty="0" err="1">
                <a:latin typeface="+mn-lt"/>
              </a:rPr>
              <a:t>onaj</a:t>
            </a:r>
            <a:r>
              <a:rPr lang="en-US" sz="1600" dirty="0">
                <a:latin typeface="+mn-lt"/>
              </a:rPr>
              <a:t> deo puta </a:t>
            </a:r>
            <a:r>
              <a:rPr lang="en-US" sz="1600" dirty="0" err="1">
                <a:latin typeface="+mn-lt"/>
              </a:rPr>
              <a:t>preko</a:t>
            </a:r>
            <a:r>
              <a:rPr lang="en-US" sz="1600" dirty="0">
                <a:latin typeface="+mn-lt"/>
              </a:rPr>
              <a:t> </a:t>
            </a:r>
            <a:r>
              <a:rPr lang="en-US" sz="1600" dirty="0" err="1">
                <a:latin typeface="+mn-lt"/>
              </a:rPr>
              <a:t>koloseka</a:t>
            </a:r>
            <a:r>
              <a:rPr lang="en-US" sz="1600" dirty="0">
                <a:latin typeface="+mn-lt"/>
              </a:rPr>
              <a:t> </a:t>
            </a:r>
            <a:r>
              <a:rPr lang="en-US" sz="1600" dirty="0" err="1">
                <a:latin typeface="+mn-lt"/>
              </a:rPr>
              <a:t>i</a:t>
            </a:r>
            <a:r>
              <a:rPr lang="en-US" sz="1600" dirty="0">
                <a:latin typeface="+mn-lt"/>
              </a:rPr>
              <a:t> </a:t>
            </a:r>
            <a:r>
              <a:rPr lang="en-US" sz="1600" dirty="0" err="1">
                <a:latin typeface="+mn-lt"/>
              </a:rPr>
              <a:t>skretnica</a:t>
            </a:r>
            <a:r>
              <a:rPr lang="en-US" sz="1600" dirty="0">
                <a:latin typeface="+mn-lt"/>
              </a:rPr>
              <a:t> </a:t>
            </a:r>
            <a:r>
              <a:rPr lang="en-US" sz="1600" dirty="0" err="1">
                <a:latin typeface="+mn-lt"/>
              </a:rPr>
              <a:t>iza</a:t>
            </a:r>
            <a:r>
              <a:rPr lang="en-US" sz="1600" dirty="0">
                <a:latin typeface="+mn-lt"/>
              </a:rPr>
              <a:t> </a:t>
            </a:r>
            <a:r>
              <a:rPr lang="en-US" sz="1600" dirty="0" err="1">
                <a:latin typeface="+mn-lt"/>
              </a:rPr>
              <a:t>mesta</a:t>
            </a:r>
            <a:r>
              <a:rPr lang="en-US" sz="1600" dirty="0">
                <a:latin typeface="+mn-lt"/>
              </a:rPr>
              <a:t> </a:t>
            </a:r>
            <a:r>
              <a:rPr lang="en-US" sz="1600" dirty="0" err="1">
                <a:latin typeface="+mn-lt"/>
              </a:rPr>
              <a:t>zaustavljanja</a:t>
            </a:r>
            <a:r>
              <a:rPr lang="en-US" sz="1600" dirty="0">
                <a:latin typeface="+mn-lt"/>
              </a:rPr>
              <a:t> </a:t>
            </a:r>
            <a:r>
              <a:rPr lang="en-US" sz="1600" dirty="0" err="1">
                <a:latin typeface="+mn-lt"/>
              </a:rPr>
              <a:t>voza</a:t>
            </a:r>
            <a:r>
              <a:rPr lang="en-US" sz="1600" dirty="0">
                <a:latin typeface="+mn-lt"/>
              </a:rPr>
              <a:t>, </a:t>
            </a:r>
            <a:r>
              <a:rPr lang="en-US" sz="1600" dirty="0" err="1">
                <a:latin typeface="+mn-lt"/>
              </a:rPr>
              <a:t>odnosno</a:t>
            </a:r>
            <a:r>
              <a:rPr lang="en-US" sz="1600" dirty="0">
                <a:latin typeface="+mn-lt"/>
              </a:rPr>
              <a:t> </a:t>
            </a:r>
            <a:r>
              <a:rPr lang="en-US" sz="1600" dirty="0" err="1">
                <a:latin typeface="+mn-lt"/>
              </a:rPr>
              <a:t>iza</a:t>
            </a:r>
            <a:r>
              <a:rPr lang="en-US" sz="1600" dirty="0">
                <a:latin typeface="+mn-lt"/>
              </a:rPr>
              <a:t> </a:t>
            </a:r>
            <a:r>
              <a:rPr lang="en-US" sz="1600" dirty="0" err="1">
                <a:latin typeface="+mn-lt"/>
              </a:rPr>
              <a:t>izlaznog</a:t>
            </a:r>
            <a:r>
              <a:rPr lang="en-US" sz="1600" dirty="0">
                <a:latin typeface="+mn-lt"/>
              </a:rPr>
              <a:t> </a:t>
            </a:r>
            <a:r>
              <a:rPr lang="en-US" sz="1600" dirty="0" err="1">
                <a:latin typeface="+mn-lt"/>
              </a:rPr>
              <a:t>signala</a:t>
            </a:r>
            <a:r>
              <a:rPr lang="en-US" sz="1600" dirty="0">
                <a:latin typeface="+mn-lt"/>
              </a:rPr>
              <a:t>,</a:t>
            </a:r>
            <a:r>
              <a:rPr lang="sr-Latn-RS" sz="1600" dirty="0">
                <a:latin typeface="+mn-lt"/>
              </a:rPr>
              <a:t> </a:t>
            </a:r>
            <a:r>
              <a:rPr lang="en-US" sz="1600" dirty="0">
                <a:latin typeface="+mn-lt"/>
              </a:rPr>
              <a:t>koji bi </a:t>
            </a:r>
            <a:r>
              <a:rPr lang="en-US" sz="1600" dirty="0" err="1">
                <a:latin typeface="+mn-lt"/>
              </a:rPr>
              <a:t>voz</a:t>
            </a:r>
            <a:r>
              <a:rPr lang="en-US" sz="1600" dirty="0">
                <a:latin typeface="+mn-lt"/>
              </a:rPr>
              <a:t> </a:t>
            </a:r>
            <a:r>
              <a:rPr lang="en-US" sz="1600" dirty="0" err="1">
                <a:latin typeface="+mn-lt"/>
              </a:rPr>
              <a:t>prevalio</a:t>
            </a:r>
            <a:r>
              <a:rPr lang="en-US" sz="1600" dirty="0">
                <a:latin typeface="+mn-lt"/>
              </a:rPr>
              <a:t> u </a:t>
            </a:r>
            <a:r>
              <a:rPr lang="en-US" sz="1600" dirty="0" err="1">
                <a:latin typeface="+mn-lt"/>
              </a:rPr>
              <a:t>slučaju</a:t>
            </a:r>
            <a:r>
              <a:rPr lang="en-US" sz="1600" dirty="0">
                <a:latin typeface="+mn-lt"/>
              </a:rPr>
              <a:t>,</a:t>
            </a:r>
            <a:r>
              <a:rPr lang="sr-Latn-RS" sz="1600" dirty="0">
                <a:latin typeface="+mn-lt"/>
              </a:rPr>
              <a:t> </a:t>
            </a:r>
            <a:r>
              <a:rPr lang="en-US" sz="1600" dirty="0">
                <a:latin typeface="+mn-lt"/>
              </a:rPr>
              <a:t>da se </a:t>
            </a:r>
            <a:r>
              <a:rPr lang="en-US" sz="1600" dirty="0" err="1">
                <a:latin typeface="+mn-lt"/>
              </a:rPr>
              <a:t>iz</a:t>
            </a:r>
            <a:r>
              <a:rPr lang="en-US" sz="1600" dirty="0">
                <a:latin typeface="+mn-lt"/>
              </a:rPr>
              <a:t> </a:t>
            </a:r>
            <a:r>
              <a:rPr lang="en-US" sz="1600" dirty="0" err="1">
                <a:latin typeface="+mn-lt"/>
              </a:rPr>
              <a:t>bilo</a:t>
            </a:r>
            <a:r>
              <a:rPr lang="en-US" sz="1600" dirty="0">
                <a:latin typeface="+mn-lt"/>
              </a:rPr>
              <a:t> </a:t>
            </a:r>
            <a:r>
              <a:rPr lang="en-US" sz="1600" dirty="0" err="1">
                <a:latin typeface="+mn-lt"/>
              </a:rPr>
              <a:t>kog</a:t>
            </a:r>
            <a:r>
              <a:rPr lang="en-US" sz="1600" dirty="0">
                <a:latin typeface="+mn-lt"/>
              </a:rPr>
              <a:t> </a:t>
            </a:r>
            <a:r>
              <a:rPr lang="en-US" sz="1600" dirty="0" err="1">
                <a:latin typeface="+mn-lt"/>
              </a:rPr>
              <a:t>razloga</a:t>
            </a:r>
            <a:r>
              <a:rPr lang="en-US" sz="1600" dirty="0">
                <a:latin typeface="+mn-lt"/>
              </a:rPr>
              <a:t> ne </a:t>
            </a:r>
            <a:r>
              <a:rPr lang="en-US" sz="1600" dirty="0" err="1">
                <a:latin typeface="+mn-lt"/>
              </a:rPr>
              <a:t>zaustavi</a:t>
            </a:r>
            <a:r>
              <a:rPr lang="en-US" sz="1600" dirty="0">
                <a:latin typeface="+mn-lt"/>
              </a:rPr>
              <a:t> </a:t>
            </a:r>
            <a:r>
              <a:rPr lang="en-US" sz="1600" dirty="0" err="1">
                <a:latin typeface="+mn-lt"/>
              </a:rPr>
              <a:t>na</a:t>
            </a:r>
            <a:r>
              <a:rPr lang="en-US" sz="1600" dirty="0">
                <a:latin typeface="+mn-lt"/>
              </a:rPr>
              <a:t> </a:t>
            </a:r>
            <a:r>
              <a:rPr lang="en-US" sz="1600" dirty="0" err="1">
                <a:latin typeface="+mn-lt"/>
              </a:rPr>
              <a:t>odre</a:t>
            </a:r>
            <a:r>
              <a:rPr lang="sr-Latn-RS" sz="1600" dirty="0">
                <a:latin typeface="+mn-lt"/>
              </a:rPr>
              <a:t>đ</a:t>
            </a:r>
            <a:r>
              <a:rPr lang="en-US" sz="1600" dirty="0" err="1">
                <a:latin typeface="+mn-lt"/>
              </a:rPr>
              <a:t>enom</a:t>
            </a:r>
            <a:r>
              <a:rPr lang="en-US" sz="1600" dirty="0">
                <a:latin typeface="+mn-lt"/>
              </a:rPr>
              <a:t> </a:t>
            </a:r>
            <a:r>
              <a:rPr lang="en-US" sz="1600" dirty="0" err="1">
                <a:latin typeface="+mn-lt"/>
              </a:rPr>
              <a:t>mestu</a:t>
            </a:r>
            <a:r>
              <a:rPr lang="en-US" sz="1600" dirty="0">
                <a:latin typeface="+mn-lt"/>
              </a:rPr>
              <a:t> pred </a:t>
            </a:r>
            <a:r>
              <a:rPr lang="en-US" sz="1600" dirty="0" err="1">
                <a:latin typeface="+mn-lt"/>
              </a:rPr>
              <a:t>izlaznim</a:t>
            </a:r>
            <a:r>
              <a:rPr lang="en-US" sz="1600" dirty="0">
                <a:latin typeface="+mn-lt"/>
              </a:rPr>
              <a:t> </a:t>
            </a:r>
            <a:r>
              <a:rPr lang="en-US" sz="1600" dirty="0" err="1">
                <a:latin typeface="+mn-lt"/>
              </a:rPr>
              <a:t>signalom</a:t>
            </a:r>
            <a:r>
              <a:rPr lang="en-US" sz="1600" dirty="0">
                <a:latin typeface="+mn-lt"/>
              </a:rPr>
              <a:t>.</a:t>
            </a:r>
            <a:endParaRPr lang="sr-Latn-RS" sz="1600" dirty="0">
              <a:latin typeface="+mn-lt"/>
            </a:endParaRPr>
          </a:p>
          <a:p>
            <a:pPr marL="176212" indent="0" algn="just">
              <a:spcBef>
                <a:spcPct val="20000"/>
              </a:spcBef>
              <a:buClr>
                <a:schemeClr val="accent2"/>
              </a:buClr>
            </a:pPr>
            <a:r>
              <a:rPr lang="sr-Latn-RS" sz="1600" dirty="0">
                <a:latin typeface="+mn-lt"/>
              </a:rPr>
              <a:t>Put pretrčavanja mora biti slobodan pri ulazu voza da bi se izbegla opasnost od bočnog udara ili drugog udesa. </a:t>
            </a:r>
          </a:p>
          <a:p>
            <a:pPr marL="176212" indent="0" algn="just">
              <a:spcBef>
                <a:spcPct val="20000"/>
              </a:spcBef>
              <a:buClr>
                <a:schemeClr val="accent2"/>
              </a:buClr>
            </a:pPr>
            <a:endParaRPr lang="sr-Latn-RS" sz="1600" dirty="0">
              <a:latin typeface="+mn-lt"/>
            </a:endParaRPr>
          </a:p>
          <a:p>
            <a:pPr marL="176212" indent="0" algn="just">
              <a:spcBef>
                <a:spcPct val="20000"/>
              </a:spcBef>
              <a:buClr>
                <a:schemeClr val="accent2"/>
              </a:buClr>
            </a:pPr>
            <a:r>
              <a:rPr lang="hr-HR" dirty="0"/>
              <a:t>Dužina puta pretrčavanja odredjuje se za svaki slučaj posebno. Ova dužina zavisi od lokalnih i saobraćaj­nih uslova (nagiba pruge pred stanicom, dužine zaustavnog puta, jačine saobraćaja i manevarskog rada u stanici i dr.).</a:t>
            </a:r>
            <a:endParaRPr lang="en-US" dirty="0"/>
          </a:p>
          <a:p>
            <a:pPr marL="174625" indent="0"/>
            <a:r>
              <a:rPr lang="hr-HR" dirty="0"/>
              <a:t>Dužina puta pretrčavanja u normalnim uslovima iznosi 100 - 200 m. Nema nikakve potrebe da put pretrčavanja bude duži od 300 m. Put pr­trčavanja može biti i kraći, ali ne kraći od 50 m.</a:t>
            </a:r>
          </a:p>
          <a:p>
            <a:pPr marL="174625" indent="0"/>
            <a:r>
              <a:rPr lang="hr-HR" dirty="0"/>
              <a:t>Put pretrčavanja može voditi na odredjeni slepi kolosek, tzv. štitni kolosek, koji mora biti dug najmanje 100 m, računajući od izlaznog signala. Štitni kolosek se gradi po mogućstvu u usponu, a preko šina se zasipa pesak.</a:t>
            </a:r>
            <a:endParaRPr lang="en-US" dirty="0"/>
          </a:p>
          <a:p>
            <a:pPr marL="174625" indent="0"/>
            <a:endParaRPr lang="sr-Latn-RS" sz="1600" dirty="0">
              <a:latin typeface="+mn-lt"/>
            </a:endParaRPr>
          </a:p>
        </p:txBody>
      </p:sp>
      <p:sp>
        <p:nvSpPr>
          <p:cNvPr id="5" name="TextBox 6">
            <a:extLst>
              <a:ext uri="{FF2B5EF4-FFF2-40B4-BE49-F238E27FC236}">
                <a16:creationId xmlns:a16="http://schemas.microsoft.com/office/drawing/2014/main" xmlns="" id="{13CFBB17-A667-3942-93C2-BE4A0B4F70DE}"/>
              </a:ext>
            </a:extLst>
          </p:cNvPr>
          <p:cNvSpPr txBox="1">
            <a:spLocks noChangeArrowheads="1"/>
          </p:cNvSpPr>
          <p:nvPr/>
        </p:nvSpPr>
        <p:spPr bwMode="auto">
          <a:xfrm>
            <a:off x="588962" y="692696"/>
            <a:ext cx="8375649" cy="92333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a:spAutoFit/>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r>
              <a:rPr lang="en-US" altLang="en-US" sz="2800" b="1" dirty="0" err="1">
                <a:solidFill>
                  <a:srgbClr val="FFFF00"/>
                </a:solidFill>
              </a:rPr>
              <a:t>Smernice</a:t>
            </a:r>
            <a:r>
              <a:rPr lang="en-US" altLang="en-US" sz="2800" b="1" dirty="0">
                <a:solidFill>
                  <a:srgbClr val="FFFF00"/>
                </a:solidFill>
              </a:rPr>
              <a:t> za </a:t>
            </a:r>
            <a:r>
              <a:rPr lang="en-US" altLang="en-US" sz="2800" b="1" dirty="0" err="1">
                <a:solidFill>
                  <a:srgbClr val="FFFF00"/>
                </a:solidFill>
              </a:rPr>
              <a:t>projektovanje</a:t>
            </a:r>
            <a:endParaRPr lang="en-US" altLang="en-US" sz="2800" dirty="0">
              <a:solidFill>
                <a:srgbClr val="FFFF00"/>
              </a:solidFill>
            </a:endParaRPr>
          </a:p>
          <a:p>
            <a:pPr eaLnBrk="1" hangingPunct="1"/>
            <a:r>
              <a:rPr lang="en-US" dirty="0" err="1">
                <a:solidFill>
                  <a:srgbClr val="FFFF00"/>
                </a:solidFill>
                <a:latin typeface="+mn-lt"/>
              </a:rPr>
              <a:t>Ukrsnice</a:t>
            </a:r>
            <a:r>
              <a:rPr lang="en-US" dirty="0">
                <a:solidFill>
                  <a:srgbClr val="FFFF00"/>
                </a:solidFill>
                <a:latin typeface="+mn-lt"/>
              </a:rPr>
              <a:t>, </a:t>
            </a:r>
            <a:r>
              <a:rPr lang="en-US" dirty="0" err="1">
                <a:solidFill>
                  <a:srgbClr val="FFFF00"/>
                </a:solidFill>
                <a:latin typeface="+mn-lt"/>
              </a:rPr>
              <a:t>mimoilaznice</a:t>
            </a:r>
            <a:r>
              <a:rPr lang="en-US" dirty="0">
                <a:solidFill>
                  <a:srgbClr val="FFFF00"/>
                </a:solidFill>
                <a:latin typeface="+mn-lt"/>
              </a:rPr>
              <a:t> </a:t>
            </a:r>
            <a:r>
              <a:rPr lang="en-US" dirty="0" err="1">
                <a:solidFill>
                  <a:srgbClr val="FFFF00"/>
                </a:solidFill>
                <a:latin typeface="+mn-lt"/>
              </a:rPr>
              <a:t>i</a:t>
            </a:r>
            <a:r>
              <a:rPr lang="en-US" dirty="0">
                <a:solidFill>
                  <a:srgbClr val="FFFF00"/>
                </a:solidFill>
                <a:latin typeface="+mn-lt"/>
              </a:rPr>
              <a:t> me</a:t>
            </a:r>
            <a:r>
              <a:rPr lang="sr-Latn-RS" dirty="0">
                <a:solidFill>
                  <a:srgbClr val="FFFF00"/>
                </a:solidFill>
                <a:latin typeface="+mn-lt"/>
              </a:rPr>
              <a:t>đustanice</a:t>
            </a:r>
            <a:endParaRPr lang="pl-PL" altLang="en-US" sz="2600" b="1" dirty="0">
              <a:solidFill>
                <a:srgbClr val="FFFF00"/>
              </a:solidFill>
              <a:latin typeface="+mn-lt"/>
            </a:endParaRPr>
          </a:p>
        </p:txBody>
      </p:sp>
      <p:sp>
        <p:nvSpPr>
          <p:cNvPr id="2" name="Rectangle 1">
            <a:extLst>
              <a:ext uri="{FF2B5EF4-FFF2-40B4-BE49-F238E27FC236}">
                <a16:creationId xmlns:a16="http://schemas.microsoft.com/office/drawing/2014/main" xmlns="" id="{35BCD54C-EE3E-4D9F-F64D-A46D0A504321}"/>
              </a:ext>
            </a:extLst>
          </p:cNvPr>
          <p:cNvSpPr/>
          <p:nvPr/>
        </p:nvSpPr>
        <p:spPr>
          <a:xfrm>
            <a:off x="588962" y="2132856"/>
            <a:ext cx="8087493" cy="1656184"/>
          </a:xfrm>
          <a:prstGeom prst="rect">
            <a:avLst/>
          </a:prstGeom>
          <a:noFill/>
          <a:ln>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Tree>
    <p:extLst>
      <p:ext uri="{BB962C8B-B14F-4D97-AF65-F5344CB8AC3E}">
        <p14:creationId xmlns:p14="http://schemas.microsoft.com/office/powerpoint/2010/main" xmlns="" val="3762277526"/>
      </p:ext>
    </p:extLst>
  </p:cSld>
  <p:clrMapOvr>
    <a:masterClrMapping/>
  </p:clrMapOvr>
  <p:transition spd="med"/>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xmlns="" id="{D4524F95-A068-D4E4-B897-F15F84459784}"/>
            </a:ext>
          </a:extLst>
        </p:cNvPr>
        <p:cNvGrpSpPr/>
        <p:nvPr/>
      </p:nvGrpSpPr>
      <p:grpSpPr>
        <a:xfrm>
          <a:off x="0" y="0"/>
          <a:ext cx="0" cy="0"/>
          <a:chOff x="0" y="0"/>
          <a:chExt cx="0" cy="0"/>
        </a:xfrm>
      </p:grpSpPr>
      <p:sp>
        <p:nvSpPr>
          <p:cNvPr id="20482" name="Rectangle 3">
            <a:extLst>
              <a:ext uri="{FF2B5EF4-FFF2-40B4-BE49-F238E27FC236}">
                <a16:creationId xmlns:a16="http://schemas.microsoft.com/office/drawing/2014/main" xmlns="" id="{C2979EE9-D7FA-0213-5C39-CED8531913E2}"/>
              </a:ext>
            </a:extLst>
          </p:cNvPr>
          <p:cNvSpPr txBox="1">
            <a:spLocks noChangeArrowheads="1"/>
          </p:cNvSpPr>
          <p:nvPr/>
        </p:nvSpPr>
        <p:spPr bwMode="auto">
          <a:xfrm>
            <a:off x="456022" y="1700808"/>
            <a:ext cx="8231956" cy="475223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marL="609600" indent="-433388">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marL="461962" indent="-285750" algn="just">
              <a:spcBef>
                <a:spcPct val="20000"/>
              </a:spcBef>
              <a:buClr>
                <a:schemeClr val="accent2"/>
              </a:buClr>
              <a:buFont typeface="Wingdings" panose="05000000000000000000" pitchFamily="2" charset="2"/>
              <a:buChar char="q"/>
            </a:pPr>
            <a:r>
              <a:rPr lang="sr-Latn-RS" sz="1600" dirty="0">
                <a:latin typeface="+mn-lt"/>
              </a:rPr>
              <a:t>Put pretrčavanja, štitni koloseci i skretnice</a:t>
            </a:r>
          </a:p>
          <a:p>
            <a:pPr marL="461962" indent="-285750" algn="just">
              <a:spcBef>
                <a:spcPct val="20000"/>
              </a:spcBef>
              <a:buClr>
                <a:schemeClr val="accent2"/>
              </a:buClr>
              <a:buFont typeface="Wingdings" panose="05000000000000000000" pitchFamily="2" charset="2"/>
              <a:buChar char="q"/>
            </a:pPr>
            <a:endParaRPr lang="sr-Latn-RS" sz="800" dirty="0">
              <a:latin typeface="+mn-lt"/>
            </a:endParaRPr>
          </a:p>
          <a:p>
            <a:pPr marL="174625" indent="1588"/>
            <a:r>
              <a:rPr lang="hr-HR" sz="1600" dirty="0">
                <a:latin typeface="+mn-lt"/>
              </a:rPr>
              <a:t>Ako se ne dozvoljava istovremen ulaz jednog voza i izlaz drugog voza u istom smeru na jednokolosečnu </a:t>
            </a:r>
            <a:r>
              <a:rPr lang="hr-HR" sz="1600" dirty="0" smtClean="0">
                <a:latin typeface="+mn-lt"/>
              </a:rPr>
              <a:t>prugu</a:t>
            </a:r>
            <a:r>
              <a:rPr lang="hr-HR" sz="1600" dirty="0">
                <a:latin typeface="+mn-lt"/>
              </a:rPr>
              <a:t>. onda ta dva voza ne mogu vremenski doći u koliziju i put pretrčavanja postaje bespredmetan. Medjutim. time se </a:t>
            </a:r>
            <a:r>
              <a:rPr lang="hr-HR" sz="1600" dirty="0" smtClean="0">
                <a:latin typeface="+mn-lt"/>
              </a:rPr>
              <a:t>ograničava </a:t>
            </a:r>
            <a:r>
              <a:rPr lang="hr-HR" sz="1600" dirty="0">
                <a:latin typeface="+mn-lt"/>
              </a:rPr>
              <a:t>kapacitet stanice i usporava hod vozova. </a:t>
            </a:r>
          </a:p>
          <a:p>
            <a:pPr marL="174625" indent="1588"/>
            <a:r>
              <a:rPr lang="hr-HR" sz="1600" dirty="0">
                <a:latin typeface="+mn-lt"/>
              </a:rPr>
              <a:t>Stoga se obično zahteva da se omogući:</a:t>
            </a:r>
            <a:endParaRPr lang="en-US" sz="1600" dirty="0">
              <a:latin typeface="+mn-lt"/>
            </a:endParaRPr>
          </a:p>
          <a:p>
            <a:pPr marL="690563" indent="-233363" algn="just">
              <a:spcBef>
                <a:spcPct val="20000"/>
              </a:spcBef>
              <a:buClr>
                <a:schemeClr val="accent2"/>
              </a:buClr>
              <a:buFont typeface="Wingdings" panose="05000000000000000000" pitchFamily="2" charset="2"/>
              <a:buChar char="§"/>
            </a:pPr>
            <a:r>
              <a:rPr lang="hr-HR" sz="1600" dirty="0">
                <a:latin typeface="+mn-lt"/>
              </a:rPr>
              <a:t>jednovremen ulaz na glavni prolazni kolosek i izlaz sa koloseka za preticanje u istom smeru, ili</a:t>
            </a:r>
            <a:endParaRPr lang="en-US" sz="1600" dirty="0">
              <a:latin typeface="+mn-lt"/>
            </a:endParaRPr>
          </a:p>
          <a:p>
            <a:pPr marL="690563" indent="-233363" algn="just">
              <a:spcBef>
                <a:spcPct val="20000"/>
              </a:spcBef>
              <a:buClr>
                <a:schemeClr val="accent2"/>
              </a:buClr>
              <a:buFont typeface="Wingdings" panose="05000000000000000000" pitchFamily="2" charset="2"/>
              <a:buChar char="§"/>
            </a:pPr>
            <a:r>
              <a:rPr lang="hr-HR" sz="1600" dirty="0">
                <a:latin typeface="+mn-lt"/>
              </a:rPr>
              <a:t>jednovremen ulaz na kolosek za ukrštanje ili preticanje i izlaz sa glavnog prolaznog koloseka u istom smeru. </a:t>
            </a:r>
            <a:endParaRPr lang="en-US" sz="1600" dirty="0">
              <a:latin typeface="+mn-lt"/>
            </a:endParaRPr>
          </a:p>
          <a:p>
            <a:pPr marL="176212" indent="0" algn="just">
              <a:spcBef>
                <a:spcPct val="20000"/>
              </a:spcBef>
              <a:buClr>
                <a:schemeClr val="accent2"/>
              </a:buClr>
            </a:pPr>
            <a:endParaRPr lang="en-US" dirty="0"/>
          </a:p>
          <a:p>
            <a:pPr marL="174625" indent="0"/>
            <a:endParaRPr lang="sr-Latn-RS" sz="1600" dirty="0">
              <a:latin typeface="+mn-lt"/>
            </a:endParaRPr>
          </a:p>
        </p:txBody>
      </p:sp>
      <p:sp>
        <p:nvSpPr>
          <p:cNvPr id="5" name="TextBox 6">
            <a:extLst>
              <a:ext uri="{FF2B5EF4-FFF2-40B4-BE49-F238E27FC236}">
                <a16:creationId xmlns:a16="http://schemas.microsoft.com/office/drawing/2014/main" xmlns="" id="{F417D0F6-FF9D-64CA-8F25-2CD96691C76F}"/>
              </a:ext>
            </a:extLst>
          </p:cNvPr>
          <p:cNvSpPr txBox="1">
            <a:spLocks noChangeArrowheads="1"/>
          </p:cNvSpPr>
          <p:nvPr/>
        </p:nvSpPr>
        <p:spPr bwMode="auto">
          <a:xfrm>
            <a:off x="588962" y="692696"/>
            <a:ext cx="8375649" cy="92333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a:spAutoFit/>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r>
              <a:rPr lang="en-US" altLang="en-US" sz="2800" b="1" dirty="0" err="1">
                <a:solidFill>
                  <a:srgbClr val="FFFF00"/>
                </a:solidFill>
              </a:rPr>
              <a:t>Smernice</a:t>
            </a:r>
            <a:r>
              <a:rPr lang="en-US" altLang="en-US" sz="2800" b="1" dirty="0">
                <a:solidFill>
                  <a:srgbClr val="FFFF00"/>
                </a:solidFill>
              </a:rPr>
              <a:t> za </a:t>
            </a:r>
            <a:r>
              <a:rPr lang="en-US" altLang="en-US" sz="2800" b="1" dirty="0" err="1">
                <a:solidFill>
                  <a:srgbClr val="FFFF00"/>
                </a:solidFill>
              </a:rPr>
              <a:t>projektovanje</a:t>
            </a:r>
            <a:endParaRPr lang="en-US" altLang="en-US" sz="2800" dirty="0">
              <a:solidFill>
                <a:srgbClr val="FFFF00"/>
              </a:solidFill>
            </a:endParaRPr>
          </a:p>
          <a:p>
            <a:pPr eaLnBrk="1" hangingPunct="1"/>
            <a:r>
              <a:rPr lang="en-US" dirty="0" err="1">
                <a:solidFill>
                  <a:srgbClr val="FFFF00"/>
                </a:solidFill>
                <a:latin typeface="+mn-lt"/>
              </a:rPr>
              <a:t>Ukrsnice</a:t>
            </a:r>
            <a:r>
              <a:rPr lang="en-US" dirty="0">
                <a:solidFill>
                  <a:srgbClr val="FFFF00"/>
                </a:solidFill>
                <a:latin typeface="+mn-lt"/>
              </a:rPr>
              <a:t>, </a:t>
            </a:r>
            <a:r>
              <a:rPr lang="en-US" dirty="0" err="1">
                <a:solidFill>
                  <a:srgbClr val="FFFF00"/>
                </a:solidFill>
                <a:latin typeface="+mn-lt"/>
              </a:rPr>
              <a:t>mimoilaznice</a:t>
            </a:r>
            <a:r>
              <a:rPr lang="en-US" dirty="0">
                <a:solidFill>
                  <a:srgbClr val="FFFF00"/>
                </a:solidFill>
                <a:latin typeface="+mn-lt"/>
              </a:rPr>
              <a:t> </a:t>
            </a:r>
            <a:r>
              <a:rPr lang="en-US" dirty="0" err="1">
                <a:solidFill>
                  <a:srgbClr val="FFFF00"/>
                </a:solidFill>
                <a:latin typeface="+mn-lt"/>
              </a:rPr>
              <a:t>i</a:t>
            </a:r>
            <a:r>
              <a:rPr lang="en-US" dirty="0">
                <a:solidFill>
                  <a:srgbClr val="FFFF00"/>
                </a:solidFill>
                <a:latin typeface="+mn-lt"/>
              </a:rPr>
              <a:t> me</a:t>
            </a:r>
            <a:r>
              <a:rPr lang="sr-Latn-RS" dirty="0">
                <a:solidFill>
                  <a:srgbClr val="FFFF00"/>
                </a:solidFill>
                <a:latin typeface="+mn-lt"/>
              </a:rPr>
              <a:t>đustanice</a:t>
            </a:r>
            <a:endParaRPr lang="pl-PL" altLang="en-US" sz="2600" b="1" dirty="0">
              <a:solidFill>
                <a:srgbClr val="FFFF00"/>
              </a:solidFill>
              <a:latin typeface="+mn-lt"/>
            </a:endParaRPr>
          </a:p>
        </p:txBody>
      </p:sp>
      <p:pic>
        <p:nvPicPr>
          <p:cNvPr id="3" name="Picture 2">
            <a:extLst>
              <a:ext uri="{FF2B5EF4-FFF2-40B4-BE49-F238E27FC236}">
                <a16:creationId xmlns:a16="http://schemas.microsoft.com/office/drawing/2014/main" xmlns="" id="{97DBD561-F6E9-E970-B57E-2DE858D17CDE}"/>
              </a:ext>
            </a:extLst>
          </p:cNvPr>
          <p:cNvPicPr>
            <a:picLocks noChangeAspect="1"/>
          </p:cNvPicPr>
          <p:nvPr/>
        </p:nvPicPr>
        <p:blipFill>
          <a:blip r:embed="rId2" cstate="print">
            <a:extLst>
              <a:ext uri="{28A0092B-C50C-407E-A947-70E740481C1C}">
                <a14:useLocalDpi xmlns:a14="http://schemas.microsoft.com/office/drawing/2010/main" xmlns="" val="0"/>
              </a:ext>
            </a:extLst>
          </a:blip>
          <a:srcRect b="57259"/>
          <a:stretch>
            <a:fillRect/>
          </a:stretch>
        </p:blipFill>
        <p:spPr bwMode="auto">
          <a:xfrm>
            <a:off x="1259632" y="4509121"/>
            <a:ext cx="6408712" cy="1368152"/>
          </a:xfrm>
          <a:prstGeom prst="rect">
            <a:avLst/>
          </a:prstGeom>
          <a:noFill/>
          <a:ln>
            <a:noFill/>
          </a:ln>
        </p:spPr>
      </p:pic>
      <p:pic>
        <p:nvPicPr>
          <p:cNvPr id="4" name="Picture 3">
            <a:extLst>
              <a:ext uri="{FF2B5EF4-FFF2-40B4-BE49-F238E27FC236}">
                <a16:creationId xmlns:a16="http://schemas.microsoft.com/office/drawing/2014/main" xmlns="" id="{EDEEA22B-9844-8EF1-614A-957A6177B7D1}"/>
              </a:ext>
            </a:extLst>
          </p:cNvPr>
          <p:cNvPicPr>
            <a:picLocks noChangeAspect="1"/>
          </p:cNvPicPr>
          <p:nvPr/>
        </p:nvPicPr>
        <p:blipFill>
          <a:blip r:embed="rId2" cstate="print">
            <a:extLst>
              <a:ext uri="{28A0092B-C50C-407E-A947-70E740481C1C}">
                <a14:useLocalDpi xmlns:a14="http://schemas.microsoft.com/office/drawing/2010/main" xmlns="" val="0"/>
              </a:ext>
            </a:extLst>
          </a:blip>
          <a:srcRect t="66561" b="10944"/>
          <a:stretch>
            <a:fillRect/>
          </a:stretch>
        </p:blipFill>
        <p:spPr bwMode="auto">
          <a:xfrm>
            <a:off x="1259632" y="6021288"/>
            <a:ext cx="6408712" cy="720080"/>
          </a:xfrm>
          <a:prstGeom prst="rect">
            <a:avLst/>
          </a:prstGeom>
          <a:noFill/>
          <a:ln>
            <a:noFill/>
          </a:ln>
        </p:spPr>
      </p:pic>
    </p:spTree>
    <p:extLst>
      <p:ext uri="{BB962C8B-B14F-4D97-AF65-F5344CB8AC3E}">
        <p14:creationId xmlns:p14="http://schemas.microsoft.com/office/powerpoint/2010/main" xmlns="" val="2360031933"/>
      </p:ext>
    </p:extLst>
  </p:cSld>
  <p:clrMapOvr>
    <a:masterClrMapping/>
  </p:clrMapOvr>
  <p:transition spd="med"/>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xmlns="" id="{7FD45FE1-E4D4-A4EC-B5AB-5EFC43B5253E}"/>
            </a:ext>
          </a:extLst>
        </p:cNvPr>
        <p:cNvGrpSpPr/>
        <p:nvPr/>
      </p:nvGrpSpPr>
      <p:grpSpPr>
        <a:xfrm>
          <a:off x="0" y="0"/>
          <a:ext cx="0" cy="0"/>
          <a:chOff x="0" y="0"/>
          <a:chExt cx="0" cy="0"/>
        </a:xfrm>
      </p:grpSpPr>
      <p:sp>
        <p:nvSpPr>
          <p:cNvPr id="20482" name="Rectangle 3">
            <a:extLst>
              <a:ext uri="{FF2B5EF4-FFF2-40B4-BE49-F238E27FC236}">
                <a16:creationId xmlns:a16="http://schemas.microsoft.com/office/drawing/2014/main" xmlns="" id="{B9CAA89B-E5C4-BBD9-24B5-704AD0806A9B}"/>
              </a:ext>
            </a:extLst>
          </p:cNvPr>
          <p:cNvSpPr txBox="1">
            <a:spLocks noChangeArrowheads="1"/>
          </p:cNvSpPr>
          <p:nvPr/>
        </p:nvSpPr>
        <p:spPr bwMode="auto">
          <a:xfrm>
            <a:off x="456022" y="1700808"/>
            <a:ext cx="8231956" cy="475223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marL="609600" indent="-433388">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marL="461962" indent="-285750" algn="just">
              <a:spcBef>
                <a:spcPct val="20000"/>
              </a:spcBef>
              <a:buClr>
                <a:schemeClr val="accent2"/>
              </a:buClr>
              <a:buFont typeface="Wingdings" panose="05000000000000000000" pitchFamily="2" charset="2"/>
              <a:buChar char="q"/>
            </a:pPr>
            <a:r>
              <a:rPr lang="sr-Latn-RS" sz="1600" dirty="0">
                <a:latin typeface="+mn-lt"/>
              </a:rPr>
              <a:t>Put pretrčavanja, štitni koloseci i skretnice</a:t>
            </a:r>
          </a:p>
          <a:p>
            <a:pPr marL="461962" indent="-285750" algn="just">
              <a:spcBef>
                <a:spcPct val="20000"/>
              </a:spcBef>
              <a:buClr>
                <a:schemeClr val="accent2"/>
              </a:buClr>
              <a:buFont typeface="Wingdings" panose="05000000000000000000" pitchFamily="2" charset="2"/>
              <a:buChar char="q"/>
            </a:pPr>
            <a:endParaRPr lang="sr-Latn-RS" sz="800" dirty="0">
              <a:latin typeface="+mn-lt"/>
            </a:endParaRPr>
          </a:p>
          <a:p>
            <a:pPr marL="174625" indent="1588" algn="just"/>
            <a:r>
              <a:rPr lang="hr-HR" sz="1600" dirty="0">
                <a:latin typeface="+mn-lt"/>
              </a:rPr>
              <a:t>Zaštita vožnji po glavnom prolaznom koloseku od bočnog udara sa ostalih koloseka predstavlja poseban problem, nezavisan od puta pretrčavanja. Opasnost od bočnog udara može nastati na primer zbog eventualnog pomeranja kompozicije voza pri dodavanju kola ili zbog podele kompozicije voza koji stoji neposredno pred staničnom zgradom, kao i zbog raznih drugih uzroka.</a:t>
            </a:r>
          </a:p>
          <a:p>
            <a:pPr marL="174625" indent="1588" algn="just"/>
            <a:endParaRPr lang="hr-HR" sz="1600" dirty="0">
              <a:latin typeface="+mn-lt"/>
            </a:endParaRPr>
          </a:p>
          <a:p>
            <a:pPr marL="174625" indent="1588" algn="just"/>
            <a:r>
              <a:rPr lang="en-US" sz="1600" dirty="0">
                <a:latin typeface="+mn-lt"/>
              </a:rPr>
              <a:t>S </a:t>
            </a:r>
            <a:r>
              <a:rPr lang="en-US" sz="1600" dirty="0" err="1">
                <a:latin typeface="+mn-lt"/>
              </a:rPr>
              <a:t>obzirom</a:t>
            </a:r>
            <a:r>
              <a:rPr lang="en-US" sz="1600" dirty="0">
                <a:latin typeface="+mn-lt"/>
              </a:rPr>
              <a:t> </a:t>
            </a:r>
            <a:r>
              <a:rPr lang="en-US" sz="1600" dirty="0" err="1">
                <a:latin typeface="+mn-lt"/>
              </a:rPr>
              <a:t>na</a:t>
            </a:r>
            <a:r>
              <a:rPr lang="en-US" sz="1600" dirty="0">
                <a:latin typeface="+mn-lt"/>
              </a:rPr>
              <a:t> to </a:t>
            </a:r>
            <a:r>
              <a:rPr lang="en-US" sz="1600" dirty="0" err="1">
                <a:latin typeface="+mn-lt"/>
              </a:rPr>
              <a:t>koloseci</a:t>
            </a:r>
            <a:r>
              <a:rPr lang="en-US" sz="1600" dirty="0">
                <a:latin typeface="+mn-lt"/>
              </a:rPr>
              <a:t> koji se </a:t>
            </a:r>
            <a:r>
              <a:rPr lang="en-US" sz="1600" dirty="0" err="1">
                <a:latin typeface="+mn-lt"/>
              </a:rPr>
              <a:t>nalaze</a:t>
            </a:r>
            <a:r>
              <a:rPr lang="en-US" sz="1600" dirty="0">
                <a:latin typeface="+mn-lt"/>
              </a:rPr>
              <a:t> </a:t>
            </a:r>
            <a:r>
              <a:rPr lang="en-US" sz="1600" dirty="0" err="1">
                <a:latin typeface="+mn-lt"/>
              </a:rPr>
              <a:t>neposredno</a:t>
            </a:r>
            <a:r>
              <a:rPr lang="en-US" sz="1600" dirty="0">
                <a:latin typeface="+mn-lt"/>
              </a:rPr>
              <a:t> </a:t>
            </a:r>
            <a:r>
              <a:rPr lang="en-US" sz="1600" dirty="0" err="1">
                <a:latin typeface="+mn-lt"/>
              </a:rPr>
              <a:t>uz</a:t>
            </a:r>
            <a:r>
              <a:rPr lang="en-US" sz="1600" dirty="0">
                <a:latin typeface="+mn-lt"/>
              </a:rPr>
              <a:t> </a:t>
            </a:r>
            <a:r>
              <a:rPr lang="en-US" sz="1600" dirty="0" err="1">
                <a:latin typeface="+mn-lt"/>
              </a:rPr>
              <a:t>glavn</a:t>
            </a:r>
            <a:r>
              <a:rPr lang="sr-Latn-RS" sz="1600" dirty="0">
                <a:latin typeface="+mn-lt"/>
              </a:rPr>
              <a:t>e</a:t>
            </a:r>
            <a:r>
              <a:rPr lang="en-US" sz="1600" dirty="0">
                <a:latin typeface="+mn-lt"/>
              </a:rPr>
              <a:t> </a:t>
            </a:r>
            <a:r>
              <a:rPr lang="en-US" sz="1600" dirty="0" err="1">
                <a:latin typeface="+mn-lt"/>
              </a:rPr>
              <a:t>kolosek</a:t>
            </a:r>
            <a:r>
              <a:rPr lang="sr-Latn-RS" sz="1600" dirty="0">
                <a:latin typeface="+mn-lt"/>
              </a:rPr>
              <a:t>e</a:t>
            </a:r>
            <a:r>
              <a:rPr lang="en-US" sz="1600" dirty="0">
                <a:latin typeface="+mn-lt"/>
              </a:rPr>
              <a:t> </a:t>
            </a:r>
            <a:r>
              <a:rPr lang="en-US" sz="1600" dirty="0" err="1">
                <a:latin typeface="+mn-lt"/>
              </a:rPr>
              <a:t>osiguravaju</a:t>
            </a:r>
            <a:r>
              <a:rPr lang="en-US" sz="1600" dirty="0">
                <a:latin typeface="+mn-lt"/>
              </a:rPr>
              <a:t> </a:t>
            </a:r>
            <a:r>
              <a:rPr lang="en-US" sz="1600" dirty="0" err="1">
                <a:latin typeface="+mn-lt"/>
              </a:rPr>
              <a:t>tzv</a:t>
            </a:r>
            <a:r>
              <a:rPr lang="en-US" sz="1600" dirty="0">
                <a:latin typeface="+mn-lt"/>
              </a:rPr>
              <a:t>. </a:t>
            </a:r>
            <a:r>
              <a:rPr lang="en-US" sz="1600" dirty="0" err="1">
                <a:latin typeface="+mn-lt"/>
              </a:rPr>
              <a:t>štitnom</a:t>
            </a:r>
            <a:r>
              <a:rPr lang="en-US" sz="1600" dirty="0">
                <a:latin typeface="+mn-lt"/>
              </a:rPr>
              <a:t> </a:t>
            </a:r>
            <a:r>
              <a:rPr lang="en-US" sz="1600" dirty="0" err="1">
                <a:latin typeface="+mn-lt"/>
              </a:rPr>
              <a:t>skretnicom</a:t>
            </a:r>
            <a:r>
              <a:rPr lang="en-US" sz="1600" dirty="0">
                <a:latin typeface="+mn-lt"/>
              </a:rPr>
              <a:t> </a:t>
            </a:r>
            <a:r>
              <a:rPr lang="en-US" sz="1600" dirty="0" err="1">
                <a:latin typeface="+mn-lt"/>
              </a:rPr>
              <a:t>i</a:t>
            </a:r>
            <a:r>
              <a:rPr lang="en-US" sz="1600" dirty="0">
                <a:latin typeface="+mn-lt"/>
              </a:rPr>
              <a:t> </a:t>
            </a:r>
            <a:r>
              <a:rPr lang="en-US" sz="1600" dirty="0" err="1">
                <a:latin typeface="+mn-lt"/>
              </a:rPr>
              <a:t>kretki</a:t>
            </a:r>
            <a:r>
              <a:rPr lang="sr-Latn-RS" sz="1600" dirty="0">
                <a:latin typeface="+mn-lt"/>
              </a:rPr>
              <a:t>m</a:t>
            </a:r>
            <a:r>
              <a:rPr lang="en-US" sz="1600" dirty="0">
                <a:latin typeface="+mn-lt"/>
              </a:rPr>
              <a:t> </a:t>
            </a:r>
            <a:r>
              <a:rPr lang="en-US" sz="1600" dirty="0" err="1">
                <a:latin typeface="+mn-lt"/>
              </a:rPr>
              <a:t>štitnim</a:t>
            </a:r>
            <a:r>
              <a:rPr lang="en-US" sz="1600" dirty="0">
                <a:latin typeface="+mn-lt"/>
              </a:rPr>
              <a:t> </a:t>
            </a:r>
            <a:r>
              <a:rPr lang="en-US" sz="1600" dirty="0" err="1">
                <a:latin typeface="+mn-lt"/>
              </a:rPr>
              <a:t>kolosekom</a:t>
            </a:r>
            <a:r>
              <a:rPr lang="en-US" sz="1600" dirty="0">
                <a:latin typeface="+mn-lt"/>
              </a:rPr>
              <a:t>.</a:t>
            </a:r>
          </a:p>
          <a:p>
            <a:pPr marL="174625" indent="1588" algn="just"/>
            <a:endParaRPr lang="en-US" dirty="0"/>
          </a:p>
          <a:p>
            <a:pPr marL="174625" indent="0"/>
            <a:endParaRPr lang="sr-Latn-RS" sz="1600" dirty="0">
              <a:latin typeface="+mn-lt"/>
            </a:endParaRPr>
          </a:p>
        </p:txBody>
      </p:sp>
      <p:sp>
        <p:nvSpPr>
          <p:cNvPr id="5" name="TextBox 6">
            <a:extLst>
              <a:ext uri="{FF2B5EF4-FFF2-40B4-BE49-F238E27FC236}">
                <a16:creationId xmlns:a16="http://schemas.microsoft.com/office/drawing/2014/main" xmlns="" id="{8632C21D-DAD3-76CA-6DEC-016D09AF6959}"/>
              </a:ext>
            </a:extLst>
          </p:cNvPr>
          <p:cNvSpPr txBox="1">
            <a:spLocks noChangeArrowheads="1"/>
          </p:cNvSpPr>
          <p:nvPr/>
        </p:nvSpPr>
        <p:spPr bwMode="auto">
          <a:xfrm>
            <a:off x="588962" y="692696"/>
            <a:ext cx="8375649" cy="92333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a:spAutoFit/>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r>
              <a:rPr lang="en-US" altLang="en-US" sz="2800" b="1" dirty="0" err="1">
                <a:solidFill>
                  <a:srgbClr val="FFFF00"/>
                </a:solidFill>
              </a:rPr>
              <a:t>Smernice</a:t>
            </a:r>
            <a:r>
              <a:rPr lang="en-US" altLang="en-US" sz="2800" b="1" dirty="0">
                <a:solidFill>
                  <a:srgbClr val="FFFF00"/>
                </a:solidFill>
              </a:rPr>
              <a:t> za </a:t>
            </a:r>
            <a:r>
              <a:rPr lang="en-US" altLang="en-US" sz="2800" b="1" dirty="0" err="1">
                <a:solidFill>
                  <a:srgbClr val="FFFF00"/>
                </a:solidFill>
              </a:rPr>
              <a:t>projektovanje</a:t>
            </a:r>
            <a:endParaRPr lang="en-US" altLang="en-US" sz="2800" dirty="0">
              <a:solidFill>
                <a:srgbClr val="FFFF00"/>
              </a:solidFill>
            </a:endParaRPr>
          </a:p>
          <a:p>
            <a:pPr eaLnBrk="1" hangingPunct="1"/>
            <a:r>
              <a:rPr lang="en-US" dirty="0" err="1">
                <a:solidFill>
                  <a:srgbClr val="FFFF00"/>
                </a:solidFill>
                <a:latin typeface="+mn-lt"/>
              </a:rPr>
              <a:t>Ukrsnice</a:t>
            </a:r>
            <a:r>
              <a:rPr lang="en-US" dirty="0">
                <a:solidFill>
                  <a:srgbClr val="FFFF00"/>
                </a:solidFill>
                <a:latin typeface="+mn-lt"/>
              </a:rPr>
              <a:t>, </a:t>
            </a:r>
            <a:r>
              <a:rPr lang="en-US" dirty="0" err="1">
                <a:solidFill>
                  <a:srgbClr val="FFFF00"/>
                </a:solidFill>
                <a:latin typeface="+mn-lt"/>
              </a:rPr>
              <a:t>mimoilaznice</a:t>
            </a:r>
            <a:r>
              <a:rPr lang="en-US" dirty="0">
                <a:solidFill>
                  <a:srgbClr val="FFFF00"/>
                </a:solidFill>
                <a:latin typeface="+mn-lt"/>
              </a:rPr>
              <a:t> </a:t>
            </a:r>
            <a:r>
              <a:rPr lang="en-US" dirty="0" err="1">
                <a:solidFill>
                  <a:srgbClr val="FFFF00"/>
                </a:solidFill>
                <a:latin typeface="+mn-lt"/>
              </a:rPr>
              <a:t>i</a:t>
            </a:r>
            <a:r>
              <a:rPr lang="en-US" dirty="0">
                <a:solidFill>
                  <a:srgbClr val="FFFF00"/>
                </a:solidFill>
                <a:latin typeface="+mn-lt"/>
              </a:rPr>
              <a:t> me</a:t>
            </a:r>
            <a:r>
              <a:rPr lang="sr-Latn-RS" dirty="0">
                <a:solidFill>
                  <a:srgbClr val="FFFF00"/>
                </a:solidFill>
                <a:latin typeface="+mn-lt"/>
              </a:rPr>
              <a:t>đustanice</a:t>
            </a:r>
            <a:endParaRPr lang="pl-PL" altLang="en-US" sz="2600" b="1" dirty="0">
              <a:solidFill>
                <a:srgbClr val="FFFF00"/>
              </a:solidFill>
              <a:latin typeface="+mn-lt"/>
            </a:endParaRPr>
          </a:p>
        </p:txBody>
      </p:sp>
      <p:pic>
        <p:nvPicPr>
          <p:cNvPr id="2" name="Picture 1">
            <a:extLst>
              <a:ext uri="{FF2B5EF4-FFF2-40B4-BE49-F238E27FC236}">
                <a16:creationId xmlns:a16="http://schemas.microsoft.com/office/drawing/2014/main" xmlns="" id="{D4F25E6F-0C66-7EFF-0371-3EE068097647}"/>
              </a:ext>
            </a:extLst>
          </p:cNvPr>
          <p:cNvPicPr>
            <a:picLocks noChangeAspect="1"/>
          </p:cNvPicPr>
          <p:nvPr/>
        </p:nvPicPr>
        <p:blipFill>
          <a:blip r:embed="rId2" cstate="print">
            <a:extLst>
              <a:ext uri="{28A0092B-C50C-407E-A947-70E740481C1C}">
                <a14:useLocalDpi xmlns:a14="http://schemas.microsoft.com/office/drawing/2010/main" xmlns="" val="0"/>
              </a:ext>
            </a:extLst>
          </a:blip>
          <a:srcRect b="33442"/>
          <a:stretch>
            <a:fillRect/>
          </a:stretch>
        </p:blipFill>
        <p:spPr bwMode="auto">
          <a:xfrm>
            <a:off x="1475656" y="4459189"/>
            <a:ext cx="5995185" cy="720079"/>
          </a:xfrm>
          <a:prstGeom prst="rect">
            <a:avLst/>
          </a:prstGeom>
          <a:noFill/>
          <a:ln>
            <a:noFill/>
          </a:ln>
        </p:spPr>
      </p:pic>
      <p:pic>
        <p:nvPicPr>
          <p:cNvPr id="7" name="Picture 6" descr="A diagram of a plane&#10;&#10;AI-generated content may be incorrect.">
            <a:extLst>
              <a:ext uri="{FF2B5EF4-FFF2-40B4-BE49-F238E27FC236}">
                <a16:creationId xmlns:a16="http://schemas.microsoft.com/office/drawing/2014/main" xmlns="" id="{6C6FDA60-0513-C427-01F1-9239696243C5}"/>
              </a:ext>
            </a:extLst>
          </p:cNvPr>
          <p:cNvPicPr>
            <a:picLocks noChangeAspect="1"/>
          </p:cNvPicPr>
          <p:nvPr/>
        </p:nvPicPr>
        <p:blipFill>
          <a:blip r:embed="rId3" cstate="print"/>
          <a:stretch>
            <a:fillRect/>
          </a:stretch>
        </p:blipFill>
        <p:spPr>
          <a:xfrm>
            <a:off x="1460426" y="5304634"/>
            <a:ext cx="2952328" cy="1023037"/>
          </a:xfrm>
          <a:prstGeom prst="rect">
            <a:avLst/>
          </a:prstGeom>
        </p:spPr>
      </p:pic>
    </p:spTree>
    <p:extLst>
      <p:ext uri="{BB962C8B-B14F-4D97-AF65-F5344CB8AC3E}">
        <p14:creationId xmlns:p14="http://schemas.microsoft.com/office/powerpoint/2010/main" xmlns="" val="2415541007"/>
      </p:ext>
    </p:extLst>
  </p:cSld>
  <p:clrMapOvr>
    <a:masterClrMapping/>
  </p:clrMapOvr>
  <p:transition spd="med"/>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xmlns="" id="{AA6F3A8D-32DC-9B12-8CAB-CB5B8E9A61EA}"/>
            </a:ext>
          </a:extLst>
        </p:cNvPr>
        <p:cNvGrpSpPr/>
        <p:nvPr/>
      </p:nvGrpSpPr>
      <p:grpSpPr>
        <a:xfrm>
          <a:off x="0" y="0"/>
          <a:ext cx="0" cy="0"/>
          <a:chOff x="0" y="0"/>
          <a:chExt cx="0" cy="0"/>
        </a:xfrm>
      </p:grpSpPr>
      <p:sp>
        <p:nvSpPr>
          <p:cNvPr id="20482" name="Rectangle 3">
            <a:extLst>
              <a:ext uri="{FF2B5EF4-FFF2-40B4-BE49-F238E27FC236}">
                <a16:creationId xmlns:a16="http://schemas.microsoft.com/office/drawing/2014/main" xmlns="" id="{1B3C4D57-0F21-78B1-8BD3-7F5B7A253BA2}"/>
              </a:ext>
            </a:extLst>
          </p:cNvPr>
          <p:cNvSpPr txBox="1">
            <a:spLocks noChangeArrowheads="1"/>
          </p:cNvSpPr>
          <p:nvPr/>
        </p:nvSpPr>
        <p:spPr bwMode="auto">
          <a:xfrm>
            <a:off x="456022" y="1773114"/>
            <a:ext cx="8231956" cy="187191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marL="609600" indent="-433388">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marL="461962" indent="-285750" algn="just">
              <a:spcBef>
                <a:spcPct val="20000"/>
              </a:spcBef>
              <a:buClr>
                <a:schemeClr val="accent2"/>
              </a:buClr>
              <a:buFont typeface="Wingdings" panose="05000000000000000000" pitchFamily="2" charset="2"/>
              <a:buChar char="q"/>
            </a:pPr>
            <a:r>
              <a:rPr lang="sr-Latn-RS" dirty="0">
                <a:latin typeface="+mn-lt"/>
              </a:rPr>
              <a:t>Sve promene u konstrukciji posle puštanja u saobraćaj nazivaju se rekonstrukcije.</a:t>
            </a:r>
          </a:p>
          <a:p>
            <a:pPr marL="461962" indent="-285750" algn="just">
              <a:spcBef>
                <a:spcPct val="20000"/>
              </a:spcBef>
              <a:buClr>
                <a:schemeClr val="accent2"/>
              </a:buClr>
              <a:buFont typeface="Wingdings" panose="05000000000000000000" pitchFamily="2" charset="2"/>
              <a:buChar char="q"/>
            </a:pPr>
            <a:r>
              <a:rPr lang="sr-Latn-RS" dirty="0">
                <a:latin typeface="+mn-lt"/>
              </a:rPr>
              <a:t>Mogu se izvoditi pod saobraćajem što zahteva izvođenje radova po fazama.</a:t>
            </a:r>
          </a:p>
          <a:p>
            <a:pPr marL="461962" indent="-285750" algn="just">
              <a:spcBef>
                <a:spcPct val="20000"/>
              </a:spcBef>
              <a:buClr>
                <a:schemeClr val="accent2"/>
              </a:buClr>
              <a:buFont typeface="Wingdings" panose="05000000000000000000" pitchFamily="2" charset="2"/>
              <a:buChar char="q"/>
            </a:pPr>
            <a:r>
              <a:rPr lang="sr-Latn-RS" dirty="0">
                <a:latin typeface="+mn-lt"/>
              </a:rPr>
              <a:t>Skuplje su i teže za organizaciju rada nego normalno građenje.</a:t>
            </a:r>
          </a:p>
          <a:p>
            <a:pPr marL="461962" indent="-285750">
              <a:spcBef>
                <a:spcPct val="20000"/>
              </a:spcBef>
              <a:buClr>
                <a:schemeClr val="accent2"/>
              </a:buClr>
              <a:buFont typeface="Wingdings" panose="05000000000000000000" pitchFamily="2" charset="2"/>
              <a:buChar char="q"/>
            </a:pPr>
            <a:r>
              <a:rPr lang="sr-Latn-RS" dirty="0">
                <a:latin typeface="+mn-lt"/>
              </a:rPr>
              <a:t>Razlozni za rekonstrukcijom:</a:t>
            </a:r>
            <a:r>
              <a:rPr lang="sr-Latn-RS" sz="1600" dirty="0">
                <a:latin typeface="+mn-lt"/>
              </a:rPr>
              <a:t/>
            </a:r>
            <a:br>
              <a:rPr lang="sr-Latn-RS" sz="1600" dirty="0">
                <a:latin typeface="+mn-lt"/>
              </a:rPr>
            </a:br>
            <a:endParaRPr lang="sr-Latn-RS" sz="800" dirty="0">
              <a:latin typeface="+mn-lt"/>
            </a:endParaRPr>
          </a:p>
          <a:p>
            <a:pPr marL="174625" indent="1588" algn="just"/>
            <a:endParaRPr lang="en-US" dirty="0"/>
          </a:p>
          <a:p>
            <a:pPr marL="174625" indent="0"/>
            <a:endParaRPr lang="sr-Latn-RS" sz="1600" dirty="0">
              <a:latin typeface="+mn-lt"/>
            </a:endParaRPr>
          </a:p>
        </p:txBody>
      </p:sp>
      <p:sp>
        <p:nvSpPr>
          <p:cNvPr id="5" name="TextBox 6">
            <a:extLst>
              <a:ext uri="{FF2B5EF4-FFF2-40B4-BE49-F238E27FC236}">
                <a16:creationId xmlns:a16="http://schemas.microsoft.com/office/drawing/2014/main" xmlns="" id="{9B78EC59-2E5F-91E2-0CFF-FB54804532D4}"/>
              </a:ext>
            </a:extLst>
          </p:cNvPr>
          <p:cNvSpPr txBox="1">
            <a:spLocks noChangeArrowheads="1"/>
          </p:cNvSpPr>
          <p:nvPr/>
        </p:nvSpPr>
        <p:spPr bwMode="auto">
          <a:xfrm>
            <a:off x="588962" y="692696"/>
            <a:ext cx="8375649" cy="92333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a:spAutoFit/>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r>
              <a:rPr lang="en-US" altLang="en-US" sz="2800" b="1" dirty="0" err="1">
                <a:solidFill>
                  <a:srgbClr val="FFFF00"/>
                </a:solidFill>
              </a:rPr>
              <a:t>Smernice</a:t>
            </a:r>
            <a:r>
              <a:rPr lang="en-US" altLang="en-US" sz="2800" b="1" dirty="0">
                <a:solidFill>
                  <a:srgbClr val="FFFF00"/>
                </a:solidFill>
              </a:rPr>
              <a:t> za </a:t>
            </a:r>
            <a:r>
              <a:rPr lang="en-US" altLang="en-US" sz="2800" b="1" dirty="0" err="1">
                <a:solidFill>
                  <a:srgbClr val="FFFF00"/>
                </a:solidFill>
              </a:rPr>
              <a:t>projektovanje</a:t>
            </a:r>
            <a:endParaRPr lang="en-US" altLang="en-US" sz="2800" dirty="0">
              <a:solidFill>
                <a:srgbClr val="FFFF00"/>
              </a:solidFill>
            </a:endParaRPr>
          </a:p>
          <a:p>
            <a:pPr eaLnBrk="1" hangingPunct="1"/>
            <a:r>
              <a:rPr lang="sr-Latn-RS" dirty="0">
                <a:solidFill>
                  <a:srgbClr val="FFFF00"/>
                </a:solidFill>
                <a:latin typeface="+mn-lt"/>
              </a:rPr>
              <a:t>Rekonsutrukcija u</a:t>
            </a:r>
            <a:r>
              <a:rPr lang="en-US" dirty="0" err="1">
                <a:solidFill>
                  <a:srgbClr val="FFFF00"/>
                </a:solidFill>
                <a:latin typeface="+mn-lt"/>
              </a:rPr>
              <a:t>krsnic</a:t>
            </a:r>
            <a:r>
              <a:rPr lang="sr-Latn-RS" dirty="0">
                <a:solidFill>
                  <a:srgbClr val="FFFF00"/>
                </a:solidFill>
                <a:latin typeface="+mn-lt"/>
              </a:rPr>
              <a:t>a</a:t>
            </a:r>
            <a:r>
              <a:rPr lang="en-US" dirty="0">
                <a:solidFill>
                  <a:srgbClr val="FFFF00"/>
                </a:solidFill>
                <a:latin typeface="+mn-lt"/>
              </a:rPr>
              <a:t>, </a:t>
            </a:r>
            <a:r>
              <a:rPr lang="en-US" dirty="0" err="1">
                <a:solidFill>
                  <a:srgbClr val="FFFF00"/>
                </a:solidFill>
                <a:latin typeface="+mn-lt"/>
              </a:rPr>
              <a:t>mimoilaznic</a:t>
            </a:r>
            <a:r>
              <a:rPr lang="sr-Latn-RS" dirty="0">
                <a:solidFill>
                  <a:srgbClr val="FFFF00"/>
                </a:solidFill>
                <a:latin typeface="+mn-lt"/>
              </a:rPr>
              <a:t>a</a:t>
            </a:r>
            <a:r>
              <a:rPr lang="en-US" dirty="0">
                <a:solidFill>
                  <a:srgbClr val="FFFF00"/>
                </a:solidFill>
                <a:latin typeface="+mn-lt"/>
              </a:rPr>
              <a:t> </a:t>
            </a:r>
            <a:r>
              <a:rPr lang="en-US" dirty="0" err="1">
                <a:solidFill>
                  <a:srgbClr val="FFFF00"/>
                </a:solidFill>
                <a:latin typeface="+mn-lt"/>
              </a:rPr>
              <a:t>i</a:t>
            </a:r>
            <a:r>
              <a:rPr lang="en-US" dirty="0">
                <a:solidFill>
                  <a:srgbClr val="FFFF00"/>
                </a:solidFill>
                <a:latin typeface="+mn-lt"/>
              </a:rPr>
              <a:t> me</a:t>
            </a:r>
            <a:r>
              <a:rPr lang="sr-Latn-RS" dirty="0">
                <a:solidFill>
                  <a:srgbClr val="FFFF00"/>
                </a:solidFill>
                <a:latin typeface="+mn-lt"/>
              </a:rPr>
              <a:t>đustanica</a:t>
            </a:r>
            <a:endParaRPr lang="pl-PL" altLang="en-US" sz="2600" b="1" dirty="0">
              <a:solidFill>
                <a:srgbClr val="FFFF00"/>
              </a:solidFill>
              <a:latin typeface="+mn-lt"/>
            </a:endParaRPr>
          </a:p>
        </p:txBody>
      </p:sp>
      <p:sp>
        <p:nvSpPr>
          <p:cNvPr id="4" name="TextBox 3">
            <a:extLst>
              <a:ext uri="{FF2B5EF4-FFF2-40B4-BE49-F238E27FC236}">
                <a16:creationId xmlns:a16="http://schemas.microsoft.com/office/drawing/2014/main" xmlns="" id="{73E0D145-CF6B-5B6E-5095-160B714B2D96}"/>
              </a:ext>
            </a:extLst>
          </p:cNvPr>
          <p:cNvSpPr txBox="1"/>
          <p:nvPr/>
        </p:nvSpPr>
        <p:spPr>
          <a:xfrm>
            <a:off x="251521" y="3689598"/>
            <a:ext cx="5400600" cy="1384995"/>
          </a:xfrm>
          <a:prstGeom prst="rect">
            <a:avLst/>
          </a:prstGeom>
          <a:noFill/>
        </p:spPr>
        <p:txBody>
          <a:bodyPr wrap="square" numCol="1">
            <a:spAutoFit/>
          </a:bodyPr>
          <a:lstStyle/>
          <a:p>
            <a:pPr marL="914400" indent="-174625">
              <a:spcBef>
                <a:spcPct val="20000"/>
              </a:spcBef>
              <a:buClr>
                <a:schemeClr val="accent2"/>
              </a:buClr>
              <a:buFont typeface="Wingdings" panose="05000000000000000000" pitchFamily="2" charset="2"/>
              <a:buChar char="§"/>
            </a:pPr>
            <a:r>
              <a:rPr lang="sr-Latn-RS" sz="1500" dirty="0">
                <a:latin typeface="+mn-lt"/>
              </a:rPr>
              <a:t>Povećanja obima putničkog saobraćaja</a:t>
            </a:r>
          </a:p>
          <a:p>
            <a:pPr marL="914400" indent="-174625">
              <a:spcBef>
                <a:spcPct val="20000"/>
              </a:spcBef>
              <a:buClr>
                <a:schemeClr val="accent2"/>
              </a:buClr>
              <a:buFont typeface="Wingdings" panose="05000000000000000000" pitchFamily="2" charset="2"/>
              <a:buChar char="§"/>
            </a:pPr>
            <a:r>
              <a:rPr lang="sr-Latn-RS" sz="1500" dirty="0">
                <a:latin typeface="+mn-lt"/>
              </a:rPr>
              <a:t>Uvođenja u saobraćaj novih voznih sredstava</a:t>
            </a:r>
          </a:p>
          <a:p>
            <a:pPr marL="914400" indent="-174625">
              <a:spcBef>
                <a:spcPct val="20000"/>
              </a:spcBef>
              <a:buClr>
                <a:schemeClr val="accent2"/>
              </a:buClr>
              <a:buFont typeface="Wingdings" panose="05000000000000000000" pitchFamily="2" charset="2"/>
              <a:buChar char="§"/>
            </a:pPr>
            <a:r>
              <a:rPr lang="sr-Latn-RS" sz="1500" dirty="0">
                <a:latin typeface="+mn-lt"/>
              </a:rPr>
              <a:t>Nove opreme pruge i službenih mesta</a:t>
            </a:r>
          </a:p>
          <a:p>
            <a:pPr marL="914400" indent="-174625">
              <a:spcBef>
                <a:spcPct val="20000"/>
              </a:spcBef>
              <a:buClr>
                <a:schemeClr val="accent2"/>
              </a:buClr>
              <a:buFont typeface="Wingdings" panose="05000000000000000000" pitchFamily="2" charset="2"/>
              <a:buChar char="§"/>
            </a:pPr>
            <a:r>
              <a:rPr lang="sr-Latn-RS" sz="1500" dirty="0">
                <a:latin typeface="+mn-lt"/>
              </a:rPr>
              <a:t>Priključka industrijskih koloseka</a:t>
            </a:r>
          </a:p>
        </p:txBody>
      </p:sp>
      <p:sp>
        <p:nvSpPr>
          <p:cNvPr id="8" name="TextBox 7">
            <a:extLst>
              <a:ext uri="{FF2B5EF4-FFF2-40B4-BE49-F238E27FC236}">
                <a16:creationId xmlns:a16="http://schemas.microsoft.com/office/drawing/2014/main" xmlns="" id="{591548ED-841E-DD21-9C83-26E903207339}"/>
              </a:ext>
            </a:extLst>
          </p:cNvPr>
          <p:cNvSpPr txBox="1"/>
          <p:nvPr/>
        </p:nvSpPr>
        <p:spPr>
          <a:xfrm>
            <a:off x="4392611" y="3680073"/>
            <a:ext cx="4572000" cy="1338828"/>
          </a:xfrm>
          <a:prstGeom prst="rect">
            <a:avLst/>
          </a:prstGeom>
          <a:noFill/>
        </p:spPr>
        <p:txBody>
          <a:bodyPr wrap="square">
            <a:spAutoFit/>
          </a:bodyPr>
          <a:lstStyle/>
          <a:p>
            <a:pPr marL="914400" indent="-174625">
              <a:spcBef>
                <a:spcPct val="20000"/>
              </a:spcBef>
              <a:buClr>
                <a:schemeClr val="accent2"/>
              </a:buClr>
              <a:buFont typeface="Wingdings" panose="05000000000000000000" pitchFamily="2" charset="2"/>
              <a:buChar char="§"/>
            </a:pPr>
            <a:r>
              <a:rPr lang="sr-Latn-RS" sz="1500" dirty="0">
                <a:latin typeface="+mn-lt"/>
              </a:rPr>
              <a:t>Uvođenja u saobraćaj vozova u snopovima</a:t>
            </a:r>
          </a:p>
          <a:p>
            <a:pPr marL="914400" indent="-174625">
              <a:spcBef>
                <a:spcPct val="20000"/>
              </a:spcBef>
              <a:buClr>
                <a:schemeClr val="accent2"/>
              </a:buClr>
              <a:buFont typeface="Wingdings" panose="05000000000000000000" pitchFamily="2" charset="2"/>
              <a:buChar char="§"/>
            </a:pPr>
            <a:r>
              <a:rPr lang="sr-Latn-RS" sz="1500" dirty="0">
                <a:latin typeface="+mn-lt"/>
              </a:rPr>
              <a:t>Izgradnje drugog koloseka na pruzi</a:t>
            </a:r>
          </a:p>
          <a:p>
            <a:pPr marL="914400" indent="-174625">
              <a:spcBef>
                <a:spcPct val="20000"/>
              </a:spcBef>
              <a:buClr>
                <a:schemeClr val="accent2"/>
              </a:buClr>
              <a:buFont typeface="Wingdings" panose="05000000000000000000" pitchFamily="2" charset="2"/>
              <a:buChar char="§"/>
            </a:pPr>
            <a:r>
              <a:rPr lang="sr-Latn-RS" sz="1500" dirty="0">
                <a:latin typeface="+mn-lt"/>
              </a:rPr>
              <a:t>Promene namene i karaktera rada službenog mesta</a:t>
            </a:r>
            <a:endParaRPr lang="en-US" sz="1500" dirty="0"/>
          </a:p>
        </p:txBody>
      </p:sp>
    </p:spTree>
    <p:extLst>
      <p:ext uri="{BB962C8B-B14F-4D97-AF65-F5344CB8AC3E}">
        <p14:creationId xmlns:p14="http://schemas.microsoft.com/office/powerpoint/2010/main" xmlns="" val="2343800239"/>
      </p:ext>
    </p:extLst>
  </p:cSld>
  <p:clrMapOvr>
    <a:masterClrMapping/>
  </p:clrMapOvr>
  <p:transition spd="med"/>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xmlns="" id="{E09DD71F-DF6D-318F-5262-A9CF7104298E}"/>
            </a:ext>
          </a:extLst>
        </p:cNvPr>
        <p:cNvGrpSpPr/>
        <p:nvPr/>
      </p:nvGrpSpPr>
      <p:grpSpPr>
        <a:xfrm>
          <a:off x="0" y="0"/>
          <a:ext cx="0" cy="0"/>
          <a:chOff x="0" y="0"/>
          <a:chExt cx="0" cy="0"/>
        </a:xfrm>
      </p:grpSpPr>
      <p:sp>
        <p:nvSpPr>
          <p:cNvPr id="20482" name="Rectangle 3">
            <a:extLst>
              <a:ext uri="{FF2B5EF4-FFF2-40B4-BE49-F238E27FC236}">
                <a16:creationId xmlns:a16="http://schemas.microsoft.com/office/drawing/2014/main" xmlns="" id="{FF2CE810-624C-04B1-D858-78FCE7C97ECA}"/>
              </a:ext>
            </a:extLst>
          </p:cNvPr>
          <p:cNvSpPr txBox="1">
            <a:spLocks noChangeArrowheads="1"/>
          </p:cNvSpPr>
          <p:nvPr/>
        </p:nvSpPr>
        <p:spPr bwMode="auto">
          <a:xfrm>
            <a:off x="456022" y="1773114"/>
            <a:ext cx="8231956" cy="187191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marL="609600" indent="-433388">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marL="461962" indent="-285750" algn="just">
              <a:spcBef>
                <a:spcPct val="20000"/>
              </a:spcBef>
              <a:buClr>
                <a:schemeClr val="accent2"/>
              </a:buClr>
              <a:buFont typeface="Wingdings" panose="05000000000000000000" pitchFamily="2" charset="2"/>
              <a:buChar char="q"/>
            </a:pPr>
            <a:r>
              <a:rPr lang="sr-Latn-RS" dirty="0">
                <a:latin typeface="+mn-lt"/>
              </a:rPr>
              <a:t>Sve promene u konstrukciji posle puštanja u saobraćaj nazivaju se rekonstrukcije.</a:t>
            </a:r>
          </a:p>
          <a:p>
            <a:pPr marL="461962" indent="-285750" algn="just">
              <a:spcBef>
                <a:spcPct val="20000"/>
              </a:spcBef>
              <a:buClr>
                <a:schemeClr val="accent2"/>
              </a:buClr>
              <a:buFont typeface="Wingdings" panose="05000000000000000000" pitchFamily="2" charset="2"/>
              <a:buChar char="q"/>
            </a:pPr>
            <a:r>
              <a:rPr lang="sr-Latn-RS" dirty="0">
                <a:latin typeface="+mn-lt"/>
              </a:rPr>
              <a:t>Mogu se izvoditi pod saobraćajem što zahteva izvođenje radova po fazama.</a:t>
            </a:r>
          </a:p>
          <a:p>
            <a:pPr marL="461962" indent="-285750" algn="just">
              <a:spcBef>
                <a:spcPct val="20000"/>
              </a:spcBef>
              <a:buClr>
                <a:schemeClr val="accent2"/>
              </a:buClr>
              <a:buFont typeface="Wingdings" panose="05000000000000000000" pitchFamily="2" charset="2"/>
              <a:buChar char="q"/>
            </a:pPr>
            <a:r>
              <a:rPr lang="sr-Latn-RS" dirty="0">
                <a:latin typeface="+mn-lt"/>
              </a:rPr>
              <a:t>Skuplje su i teže za organizaciju rada nego normalno građenje.</a:t>
            </a:r>
          </a:p>
          <a:p>
            <a:pPr marL="461962" indent="-285750">
              <a:spcBef>
                <a:spcPct val="20000"/>
              </a:spcBef>
              <a:buClr>
                <a:schemeClr val="accent2"/>
              </a:buClr>
              <a:buFont typeface="Wingdings" panose="05000000000000000000" pitchFamily="2" charset="2"/>
              <a:buChar char="q"/>
            </a:pPr>
            <a:r>
              <a:rPr lang="sr-Latn-RS" dirty="0">
                <a:latin typeface="+mn-lt"/>
              </a:rPr>
              <a:t>Razlozni za rekonstrukcijom:</a:t>
            </a:r>
            <a:r>
              <a:rPr lang="sr-Latn-RS" sz="1600" dirty="0">
                <a:latin typeface="+mn-lt"/>
              </a:rPr>
              <a:t/>
            </a:r>
            <a:br>
              <a:rPr lang="sr-Latn-RS" sz="1600" dirty="0">
                <a:latin typeface="+mn-lt"/>
              </a:rPr>
            </a:br>
            <a:endParaRPr lang="sr-Latn-RS" sz="800" dirty="0">
              <a:latin typeface="+mn-lt"/>
            </a:endParaRPr>
          </a:p>
          <a:p>
            <a:pPr marL="174625" indent="1588" algn="just"/>
            <a:endParaRPr lang="en-US" dirty="0"/>
          </a:p>
          <a:p>
            <a:pPr marL="174625" indent="0"/>
            <a:endParaRPr lang="sr-Latn-RS" sz="1600" dirty="0">
              <a:latin typeface="+mn-lt"/>
            </a:endParaRPr>
          </a:p>
        </p:txBody>
      </p:sp>
      <p:sp>
        <p:nvSpPr>
          <p:cNvPr id="5" name="TextBox 6">
            <a:extLst>
              <a:ext uri="{FF2B5EF4-FFF2-40B4-BE49-F238E27FC236}">
                <a16:creationId xmlns:a16="http://schemas.microsoft.com/office/drawing/2014/main" xmlns="" id="{5B3BE04B-DC51-6FA5-5558-AF41085ADDB9}"/>
              </a:ext>
            </a:extLst>
          </p:cNvPr>
          <p:cNvSpPr txBox="1">
            <a:spLocks noChangeArrowheads="1"/>
          </p:cNvSpPr>
          <p:nvPr/>
        </p:nvSpPr>
        <p:spPr bwMode="auto">
          <a:xfrm>
            <a:off x="588962" y="692696"/>
            <a:ext cx="8375649" cy="92333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a:spAutoFit/>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r>
              <a:rPr lang="en-US" altLang="en-US" sz="2800" b="1" dirty="0" err="1">
                <a:solidFill>
                  <a:srgbClr val="FFFF00"/>
                </a:solidFill>
              </a:rPr>
              <a:t>Smernice</a:t>
            </a:r>
            <a:r>
              <a:rPr lang="en-US" altLang="en-US" sz="2800" b="1" dirty="0">
                <a:solidFill>
                  <a:srgbClr val="FFFF00"/>
                </a:solidFill>
              </a:rPr>
              <a:t> za </a:t>
            </a:r>
            <a:r>
              <a:rPr lang="en-US" altLang="en-US" sz="2800" b="1" dirty="0" err="1">
                <a:solidFill>
                  <a:srgbClr val="FFFF00"/>
                </a:solidFill>
              </a:rPr>
              <a:t>projektovanje</a:t>
            </a:r>
            <a:endParaRPr lang="en-US" altLang="en-US" sz="2800" dirty="0">
              <a:solidFill>
                <a:srgbClr val="FFFF00"/>
              </a:solidFill>
            </a:endParaRPr>
          </a:p>
          <a:p>
            <a:pPr eaLnBrk="1" hangingPunct="1"/>
            <a:r>
              <a:rPr lang="sr-Latn-RS" dirty="0">
                <a:solidFill>
                  <a:srgbClr val="FFFF00"/>
                </a:solidFill>
                <a:latin typeface="+mn-lt"/>
              </a:rPr>
              <a:t>Rekonsutrukcija u</a:t>
            </a:r>
            <a:r>
              <a:rPr lang="en-US" dirty="0" err="1">
                <a:solidFill>
                  <a:srgbClr val="FFFF00"/>
                </a:solidFill>
                <a:latin typeface="+mn-lt"/>
              </a:rPr>
              <a:t>krsnic</a:t>
            </a:r>
            <a:r>
              <a:rPr lang="sr-Latn-RS" dirty="0">
                <a:solidFill>
                  <a:srgbClr val="FFFF00"/>
                </a:solidFill>
                <a:latin typeface="+mn-lt"/>
              </a:rPr>
              <a:t>a</a:t>
            </a:r>
            <a:r>
              <a:rPr lang="en-US" dirty="0">
                <a:solidFill>
                  <a:srgbClr val="FFFF00"/>
                </a:solidFill>
                <a:latin typeface="+mn-lt"/>
              </a:rPr>
              <a:t>, </a:t>
            </a:r>
            <a:r>
              <a:rPr lang="en-US" dirty="0" err="1">
                <a:solidFill>
                  <a:srgbClr val="FFFF00"/>
                </a:solidFill>
                <a:latin typeface="+mn-lt"/>
              </a:rPr>
              <a:t>mimoilaznic</a:t>
            </a:r>
            <a:r>
              <a:rPr lang="sr-Latn-RS" dirty="0">
                <a:solidFill>
                  <a:srgbClr val="FFFF00"/>
                </a:solidFill>
                <a:latin typeface="+mn-lt"/>
              </a:rPr>
              <a:t>a</a:t>
            </a:r>
            <a:r>
              <a:rPr lang="en-US" dirty="0">
                <a:solidFill>
                  <a:srgbClr val="FFFF00"/>
                </a:solidFill>
                <a:latin typeface="+mn-lt"/>
              </a:rPr>
              <a:t> </a:t>
            </a:r>
            <a:r>
              <a:rPr lang="en-US" dirty="0" err="1">
                <a:solidFill>
                  <a:srgbClr val="FFFF00"/>
                </a:solidFill>
                <a:latin typeface="+mn-lt"/>
              </a:rPr>
              <a:t>i</a:t>
            </a:r>
            <a:r>
              <a:rPr lang="en-US" dirty="0">
                <a:solidFill>
                  <a:srgbClr val="FFFF00"/>
                </a:solidFill>
                <a:latin typeface="+mn-lt"/>
              </a:rPr>
              <a:t> me</a:t>
            </a:r>
            <a:r>
              <a:rPr lang="sr-Latn-RS" dirty="0">
                <a:solidFill>
                  <a:srgbClr val="FFFF00"/>
                </a:solidFill>
                <a:latin typeface="+mn-lt"/>
              </a:rPr>
              <a:t>đustanica</a:t>
            </a:r>
            <a:endParaRPr lang="pl-PL" altLang="en-US" sz="2600" b="1" dirty="0">
              <a:solidFill>
                <a:srgbClr val="FFFF00"/>
              </a:solidFill>
              <a:latin typeface="+mn-lt"/>
            </a:endParaRPr>
          </a:p>
        </p:txBody>
      </p:sp>
      <p:sp>
        <p:nvSpPr>
          <p:cNvPr id="4" name="TextBox 3">
            <a:extLst>
              <a:ext uri="{FF2B5EF4-FFF2-40B4-BE49-F238E27FC236}">
                <a16:creationId xmlns:a16="http://schemas.microsoft.com/office/drawing/2014/main" xmlns="" id="{012AD1DF-E412-F83B-7101-F953271D155A}"/>
              </a:ext>
            </a:extLst>
          </p:cNvPr>
          <p:cNvSpPr txBox="1"/>
          <p:nvPr/>
        </p:nvSpPr>
        <p:spPr>
          <a:xfrm>
            <a:off x="251521" y="3689598"/>
            <a:ext cx="5400600" cy="1384995"/>
          </a:xfrm>
          <a:prstGeom prst="rect">
            <a:avLst/>
          </a:prstGeom>
          <a:noFill/>
        </p:spPr>
        <p:txBody>
          <a:bodyPr wrap="square" numCol="1">
            <a:spAutoFit/>
          </a:bodyPr>
          <a:lstStyle/>
          <a:p>
            <a:pPr marL="914400" indent="-174625">
              <a:spcBef>
                <a:spcPct val="20000"/>
              </a:spcBef>
              <a:buClr>
                <a:schemeClr val="accent2"/>
              </a:buClr>
              <a:buFont typeface="Wingdings" panose="05000000000000000000" pitchFamily="2" charset="2"/>
              <a:buChar char="§"/>
            </a:pPr>
            <a:r>
              <a:rPr lang="sr-Latn-RS" sz="1500" dirty="0">
                <a:latin typeface="+mn-lt"/>
              </a:rPr>
              <a:t>Povećanja obima putničkog saobraćaja</a:t>
            </a:r>
          </a:p>
          <a:p>
            <a:pPr marL="914400" indent="-174625">
              <a:spcBef>
                <a:spcPct val="20000"/>
              </a:spcBef>
              <a:buClr>
                <a:schemeClr val="accent2"/>
              </a:buClr>
              <a:buFont typeface="Wingdings" panose="05000000000000000000" pitchFamily="2" charset="2"/>
              <a:buChar char="§"/>
            </a:pPr>
            <a:r>
              <a:rPr lang="sr-Latn-RS" sz="1500" dirty="0">
                <a:latin typeface="+mn-lt"/>
              </a:rPr>
              <a:t>Uvođenja u saobraćaj novih voznih sredstava</a:t>
            </a:r>
          </a:p>
          <a:p>
            <a:pPr marL="914400" indent="-174625">
              <a:spcBef>
                <a:spcPct val="20000"/>
              </a:spcBef>
              <a:buClr>
                <a:schemeClr val="accent2"/>
              </a:buClr>
              <a:buFont typeface="Wingdings" panose="05000000000000000000" pitchFamily="2" charset="2"/>
              <a:buChar char="§"/>
            </a:pPr>
            <a:r>
              <a:rPr lang="sr-Latn-RS" sz="1500" dirty="0">
                <a:latin typeface="+mn-lt"/>
              </a:rPr>
              <a:t>Nove opreme pruge i službenih mesta</a:t>
            </a:r>
          </a:p>
          <a:p>
            <a:pPr marL="914400" indent="-174625">
              <a:spcBef>
                <a:spcPct val="20000"/>
              </a:spcBef>
              <a:buClr>
                <a:schemeClr val="accent2"/>
              </a:buClr>
              <a:buFont typeface="Wingdings" panose="05000000000000000000" pitchFamily="2" charset="2"/>
              <a:buChar char="§"/>
            </a:pPr>
            <a:r>
              <a:rPr lang="sr-Latn-RS" sz="1500" dirty="0">
                <a:latin typeface="+mn-lt"/>
              </a:rPr>
              <a:t>Priključka industrijskih koloseka</a:t>
            </a:r>
          </a:p>
        </p:txBody>
      </p:sp>
      <p:sp>
        <p:nvSpPr>
          <p:cNvPr id="8" name="TextBox 7">
            <a:extLst>
              <a:ext uri="{FF2B5EF4-FFF2-40B4-BE49-F238E27FC236}">
                <a16:creationId xmlns:a16="http://schemas.microsoft.com/office/drawing/2014/main" xmlns="" id="{D92EE300-BF8D-8C11-AA08-6DED6B74E53A}"/>
              </a:ext>
            </a:extLst>
          </p:cNvPr>
          <p:cNvSpPr txBox="1"/>
          <p:nvPr/>
        </p:nvSpPr>
        <p:spPr>
          <a:xfrm>
            <a:off x="4392611" y="3680073"/>
            <a:ext cx="4572000" cy="1338828"/>
          </a:xfrm>
          <a:prstGeom prst="rect">
            <a:avLst/>
          </a:prstGeom>
          <a:noFill/>
        </p:spPr>
        <p:txBody>
          <a:bodyPr wrap="square">
            <a:spAutoFit/>
          </a:bodyPr>
          <a:lstStyle/>
          <a:p>
            <a:pPr marL="914400" indent="-174625">
              <a:spcBef>
                <a:spcPct val="20000"/>
              </a:spcBef>
              <a:buClr>
                <a:schemeClr val="accent2"/>
              </a:buClr>
              <a:buFont typeface="Wingdings" panose="05000000000000000000" pitchFamily="2" charset="2"/>
              <a:buChar char="§"/>
            </a:pPr>
            <a:r>
              <a:rPr lang="sr-Latn-RS" sz="1500" dirty="0">
                <a:latin typeface="+mn-lt"/>
              </a:rPr>
              <a:t>Uvođenja u saobraćaj vozova u snopovima</a:t>
            </a:r>
          </a:p>
          <a:p>
            <a:pPr marL="914400" indent="-174625">
              <a:spcBef>
                <a:spcPct val="20000"/>
              </a:spcBef>
              <a:buClr>
                <a:schemeClr val="accent2"/>
              </a:buClr>
              <a:buFont typeface="Wingdings" panose="05000000000000000000" pitchFamily="2" charset="2"/>
              <a:buChar char="§"/>
            </a:pPr>
            <a:r>
              <a:rPr lang="sr-Latn-RS" sz="1500" dirty="0">
                <a:latin typeface="+mn-lt"/>
              </a:rPr>
              <a:t>Izgradnje drugog koloseka na pruzi</a:t>
            </a:r>
          </a:p>
          <a:p>
            <a:pPr marL="914400" indent="-174625">
              <a:spcBef>
                <a:spcPct val="20000"/>
              </a:spcBef>
              <a:buClr>
                <a:schemeClr val="accent2"/>
              </a:buClr>
              <a:buFont typeface="Wingdings" panose="05000000000000000000" pitchFamily="2" charset="2"/>
              <a:buChar char="§"/>
            </a:pPr>
            <a:r>
              <a:rPr lang="sr-Latn-RS" sz="1500" dirty="0">
                <a:latin typeface="+mn-lt"/>
              </a:rPr>
              <a:t>Promene namene i karaktera rada službenog mesta</a:t>
            </a:r>
            <a:endParaRPr lang="en-US" sz="1500" dirty="0"/>
          </a:p>
        </p:txBody>
      </p:sp>
      <p:pic>
        <p:nvPicPr>
          <p:cNvPr id="9" name="Picture 8">
            <a:extLst>
              <a:ext uri="{FF2B5EF4-FFF2-40B4-BE49-F238E27FC236}">
                <a16:creationId xmlns:a16="http://schemas.microsoft.com/office/drawing/2014/main" xmlns="" id="{C82F4EEA-0945-8701-4860-87FEF87E06F8}"/>
              </a:ext>
            </a:extLst>
          </p:cNvPr>
          <p:cNvPicPr>
            <a:picLocks noChangeAspect="1"/>
          </p:cNvPicPr>
          <p:nvPr/>
        </p:nvPicPr>
        <p:blipFill>
          <a:blip r:embed="rId2" cstate="print">
            <a:extLst>
              <a:ext uri="{28A0092B-C50C-407E-A947-70E740481C1C}">
                <a14:useLocalDpi xmlns:a14="http://schemas.microsoft.com/office/drawing/2010/main" xmlns="" val="0"/>
              </a:ext>
            </a:extLst>
          </a:blip>
          <a:srcRect l="14228" t="6181" b="69307"/>
          <a:stretch>
            <a:fillRect/>
          </a:stretch>
        </p:blipFill>
        <p:spPr bwMode="auto">
          <a:xfrm>
            <a:off x="467544" y="5277297"/>
            <a:ext cx="4010294" cy="576064"/>
          </a:xfrm>
          <a:prstGeom prst="rect">
            <a:avLst/>
          </a:prstGeom>
          <a:noFill/>
          <a:ln>
            <a:noFill/>
          </a:ln>
        </p:spPr>
      </p:pic>
      <p:pic>
        <p:nvPicPr>
          <p:cNvPr id="10" name="Picture 9">
            <a:extLst>
              <a:ext uri="{FF2B5EF4-FFF2-40B4-BE49-F238E27FC236}">
                <a16:creationId xmlns:a16="http://schemas.microsoft.com/office/drawing/2014/main" xmlns="" id="{96BFCD58-03DB-873E-4D5B-CC55B65D8D0C}"/>
              </a:ext>
            </a:extLst>
          </p:cNvPr>
          <p:cNvPicPr>
            <a:picLocks noChangeAspect="1"/>
          </p:cNvPicPr>
          <p:nvPr/>
        </p:nvPicPr>
        <p:blipFill>
          <a:blip r:embed="rId2" cstate="print">
            <a:extLst>
              <a:ext uri="{28A0092B-C50C-407E-A947-70E740481C1C}">
                <a14:useLocalDpi xmlns:a14="http://schemas.microsoft.com/office/drawing/2010/main" xmlns="" val="0"/>
              </a:ext>
            </a:extLst>
          </a:blip>
          <a:srcRect l="12982" t="50000" r="1245" b="15267"/>
          <a:stretch>
            <a:fillRect/>
          </a:stretch>
        </p:blipFill>
        <p:spPr bwMode="auto">
          <a:xfrm>
            <a:off x="467544" y="5925095"/>
            <a:ext cx="4010294" cy="816273"/>
          </a:xfrm>
          <a:prstGeom prst="rect">
            <a:avLst/>
          </a:prstGeom>
          <a:noFill/>
          <a:ln>
            <a:noFill/>
          </a:ln>
        </p:spPr>
      </p:pic>
      <p:pic>
        <p:nvPicPr>
          <p:cNvPr id="11" name="Picture 10">
            <a:extLst>
              <a:ext uri="{FF2B5EF4-FFF2-40B4-BE49-F238E27FC236}">
                <a16:creationId xmlns:a16="http://schemas.microsoft.com/office/drawing/2014/main" xmlns="" id="{CC584F73-75E2-E5BC-5387-9406D5BFE15F}"/>
              </a:ext>
            </a:extLst>
          </p:cNvPr>
          <p:cNvPicPr>
            <a:picLocks noChangeAspect="1"/>
          </p:cNvPicPr>
          <p:nvPr/>
        </p:nvPicPr>
        <p:blipFill>
          <a:blip r:embed="rId3" cstate="print">
            <a:extLst>
              <a:ext uri="{28A0092B-C50C-407E-A947-70E740481C1C}">
                <a14:useLocalDpi xmlns:a14="http://schemas.microsoft.com/office/drawing/2010/main" xmlns="" val="0"/>
              </a:ext>
            </a:extLst>
          </a:blip>
          <a:srcRect l="19092" t="4690" r="-850" b="70962"/>
          <a:stretch>
            <a:fillRect/>
          </a:stretch>
        </p:blipFill>
        <p:spPr bwMode="auto">
          <a:xfrm>
            <a:off x="5004048" y="5277298"/>
            <a:ext cx="4104456" cy="576064"/>
          </a:xfrm>
          <a:prstGeom prst="rect">
            <a:avLst/>
          </a:prstGeom>
          <a:noFill/>
          <a:ln>
            <a:noFill/>
          </a:ln>
        </p:spPr>
      </p:pic>
      <p:pic>
        <p:nvPicPr>
          <p:cNvPr id="12" name="Picture 11">
            <a:extLst>
              <a:ext uri="{FF2B5EF4-FFF2-40B4-BE49-F238E27FC236}">
                <a16:creationId xmlns:a16="http://schemas.microsoft.com/office/drawing/2014/main" xmlns="" id="{A17A16B8-7EBE-14E0-E6A3-57151C8C7AEE}"/>
              </a:ext>
            </a:extLst>
          </p:cNvPr>
          <p:cNvPicPr>
            <a:picLocks noChangeAspect="1"/>
          </p:cNvPicPr>
          <p:nvPr/>
        </p:nvPicPr>
        <p:blipFill>
          <a:blip r:embed="rId3" cstate="print">
            <a:extLst>
              <a:ext uri="{28A0092B-C50C-407E-A947-70E740481C1C}">
                <a14:useLocalDpi xmlns:a14="http://schemas.microsoft.com/office/drawing/2010/main" xmlns="" val="0"/>
              </a:ext>
            </a:extLst>
          </a:blip>
          <a:srcRect l="10272" t="43890" r="2233" b="17085"/>
          <a:stretch>
            <a:fillRect/>
          </a:stretch>
        </p:blipFill>
        <p:spPr bwMode="auto">
          <a:xfrm>
            <a:off x="5004048" y="5920049"/>
            <a:ext cx="4075240" cy="856642"/>
          </a:xfrm>
          <a:prstGeom prst="rect">
            <a:avLst/>
          </a:prstGeom>
          <a:noFill/>
          <a:ln>
            <a:noFill/>
          </a:ln>
        </p:spPr>
      </p:pic>
    </p:spTree>
    <p:extLst>
      <p:ext uri="{BB962C8B-B14F-4D97-AF65-F5344CB8AC3E}">
        <p14:creationId xmlns:p14="http://schemas.microsoft.com/office/powerpoint/2010/main" xmlns="" val="1218336856"/>
      </p:ext>
    </p:extLst>
  </p:cSld>
  <p:clrMapOvr>
    <a:masterClrMapping/>
  </p:clrMapOvr>
  <p:transition spd="med"/>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xmlns="" id="{47BFD716-AF0E-6C01-B9BF-ED12FA7D9214}"/>
            </a:ext>
          </a:extLst>
        </p:cNvPr>
        <p:cNvGrpSpPr/>
        <p:nvPr/>
      </p:nvGrpSpPr>
      <p:grpSpPr>
        <a:xfrm>
          <a:off x="0" y="0"/>
          <a:ext cx="0" cy="0"/>
          <a:chOff x="0" y="0"/>
          <a:chExt cx="0" cy="0"/>
        </a:xfrm>
      </p:grpSpPr>
      <p:sp>
        <p:nvSpPr>
          <p:cNvPr id="20482" name="Rectangle 3">
            <a:extLst>
              <a:ext uri="{FF2B5EF4-FFF2-40B4-BE49-F238E27FC236}">
                <a16:creationId xmlns:a16="http://schemas.microsoft.com/office/drawing/2014/main" xmlns="" id="{DA28787D-87C4-1733-FD32-DF5F9A5E4BD0}"/>
              </a:ext>
            </a:extLst>
          </p:cNvPr>
          <p:cNvSpPr txBox="1">
            <a:spLocks noChangeArrowheads="1"/>
          </p:cNvSpPr>
          <p:nvPr/>
        </p:nvSpPr>
        <p:spPr bwMode="auto">
          <a:xfrm>
            <a:off x="456022" y="1700808"/>
            <a:ext cx="8231956" cy="475223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marL="609600" indent="-433388">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marL="461962" indent="-285750" algn="just">
              <a:spcBef>
                <a:spcPct val="20000"/>
              </a:spcBef>
              <a:buClr>
                <a:schemeClr val="accent2"/>
              </a:buClr>
              <a:buFont typeface="Wingdings" panose="05000000000000000000" pitchFamily="2" charset="2"/>
              <a:buChar char="q"/>
            </a:pPr>
            <a:r>
              <a:rPr lang="sr-Latn-RS" sz="1600" dirty="0">
                <a:latin typeface="+mn-lt"/>
              </a:rPr>
              <a:t>Zadaci, položaj i glavna postrojenja</a:t>
            </a:r>
          </a:p>
          <a:p>
            <a:pPr marL="461962" indent="-285750" algn="just">
              <a:spcBef>
                <a:spcPct val="20000"/>
              </a:spcBef>
              <a:buClr>
                <a:schemeClr val="accent2"/>
              </a:buClr>
              <a:buFont typeface="Wingdings" panose="05000000000000000000" pitchFamily="2" charset="2"/>
              <a:buChar char="q"/>
            </a:pPr>
            <a:endParaRPr lang="sr-Latn-RS" sz="800" dirty="0">
              <a:latin typeface="+mn-lt"/>
            </a:endParaRPr>
          </a:p>
          <a:p>
            <a:pPr marL="174625" indent="1588">
              <a:spcBef>
                <a:spcPts val="600"/>
              </a:spcBef>
              <a:spcAft>
                <a:spcPts val="600"/>
              </a:spcAft>
            </a:pPr>
            <a:r>
              <a:rPr lang="hr-HR" sz="1600" dirty="0">
                <a:latin typeface="+mn-lt"/>
              </a:rPr>
              <a:t>Primarni zadatak da omoguće da brzi vozovi pretiču vozove nižeg ranga. </a:t>
            </a:r>
          </a:p>
          <a:p>
            <a:pPr marL="174625" indent="1588">
              <a:spcBef>
                <a:spcPts val="600"/>
              </a:spcBef>
              <a:spcAft>
                <a:spcPts val="600"/>
              </a:spcAft>
            </a:pPr>
            <a:r>
              <a:rPr lang="hr-HR" sz="1600" dirty="0">
                <a:latin typeface="+mn-lt"/>
              </a:rPr>
              <a:t>Povećana međustanična rastojanja na oko 20 km (u rasponu 16-24 km)</a:t>
            </a:r>
          </a:p>
          <a:p>
            <a:pPr marL="176212" indent="0" algn="just">
              <a:spcBef>
                <a:spcPct val="20000"/>
              </a:spcBef>
              <a:buClr>
                <a:schemeClr val="accent2"/>
              </a:buClr>
            </a:pPr>
            <a:endParaRPr lang="en-US" dirty="0"/>
          </a:p>
          <a:p>
            <a:pPr marL="174625" indent="0"/>
            <a:endParaRPr lang="sr-Latn-RS" sz="1600" dirty="0">
              <a:latin typeface="+mn-lt"/>
            </a:endParaRPr>
          </a:p>
        </p:txBody>
      </p:sp>
      <p:sp>
        <p:nvSpPr>
          <p:cNvPr id="5" name="TextBox 6">
            <a:extLst>
              <a:ext uri="{FF2B5EF4-FFF2-40B4-BE49-F238E27FC236}">
                <a16:creationId xmlns:a16="http://schemas.microsoft.com/office/drawing/2014/main" xmlns="" id="{5086E1DC-5AF7-0B88-6FEC-7BC143E0994B}"/>
              </a:ext>
            </a:extLst>
          </p:cNvPr>
          <p:cNvSpPr txBox="1">
            <a:spLocks noChangeArrowheads="1"/>
          </p:cNvSpPr>
          <p:nvPr/>
        </p:nvSpPr>
        <p:spPr bwMode="auto">
          <a:xfrm>
            <a:off x="588962" y="692696"/>
            <a:ext cx="8375649" cy="92333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a:spAutoFit/>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r>
              <a:rPr lang="en-US" altLang="en-US" sz="2800" b="1" dirty="0" err="1">
                <a:solidFill>
                  <a:srgbClr val="FFFF00"/>
                </a:solidFill>
              </a:rPr>
              <a:t>Smernice</a:t>
            </a:r>
            <a:r>
              <a:rPr lang="en-US" altLang="en-US" sz="2800" b="1" dirty="0">
                <a:solidFill>
                  <a:srgbClr val="FFFF00"/>
                </a:solidFill>
              </a:rPr>
              <a:t> za </a:t>
            </a:r>
            <a:r>
              <a:rPr lang="en-US" altLang="en-US" sz="2800" b="1" dirty="0" err="1">
                <a:solidFill>
                  <a:srgbClr val="FFFF00"/>
                </a:solidFill>
              </a:rPr>
              <a:t>projektovanje</a:t>
            </a:r>
            <a:endParaRPr lang="en-US" altLang="en-US" sz="2800" dirty="0">
              <a:solidFill>
                <a:srgbClr val="FFFF00"/>
              </a:solidFill>
            </a:endParaRPr>
          </a:p>
          <a:p>
            <a:pPr eaLnBrk="1" hangingPunct="1"/>
            <a:r>
              <a:rPr lang="sr-Latn-RS" dirty="0">
                <a:solidFill>
                  <a:srgbClr val="FFFF00"/>
                </a:solidFill>
                <a:latin typeface="+mn-lt"/>
              </a:rPr>
              <a:t>Mimoilaznice i stanice na prugama za velike brzine</a:t>
            </a:r>
            <a:endParaRPr lang="pl-PL" altLang="en-US" sz="2600" b="1" dirty="0">
              <a:solidFill>
                <a:srgbClr val="FFFF00"/>
              </a:solidFill>
              <a:latin typeface="+mn-lt"/>
            </a:endParaRPr>
          </a:p>
        </p:txBody>
      </p:sp>
      <p:pic>
        <p:nvPicPr>
          <p:cNvPr id="6" name="Picture 5" descr="A diagram of a line of a train&#10;&#10;AI-generated content may be incorrect.">
            <a:extLst>
              <a:ext uri="{FF2B5EF4-FFF2-40B4-BE49-F238E27FC236}">
                <a16:creationId xmlns:a16="http://schemas.microsoft.com/office/drawing/2014/main" xmlns="" id="{0F4B58B4-5E4D-6825-A8DE-16F7B2876AA6}"/>
              </a:ext>
            </a:extLst>
          </p:cNvPr>
          <p:cNvPicPr>
            <a:picLocks noChangeAspect="1"/>
          </p:cNvPicPr>
          <p:nvPr/>
        </p:nvPicPr>
        <p:blipFill>
          <a:blip r:embed="rId2" cstate="print"/>
          <a:stretch>
            <a:fillRect/>
          </a:stretch>
        </p:blipFill>
        <p:spPr>
          <a:xfrm>
            <a:off x="1232756" y="2988846"/>
            <a:ext cx="6678488" cy="1797284"/>
          </a:xfrm>
          <a:prstGeom prst="rect">
            <a:avLst/>
          </a:prstGeom>
        </p:spPr>
      </p:pic>
      <p:pic>
        <p:nvPicPr>
          <p:cNvPr id="8" name="Picture 7" descr="A diagram of a number of lines&#10;&#10;AI-generated content may be incorrect.">
            <a:extLst>
              <a:ext uri="{FF2B5EF4-FFF2-40B4-BE49-F238E27FC236}">
                <a16:creationId xmlns:a16="http://schemas.microsoft.com/office/drawing/2014/main" xmlns="" id="{2C874391-E4B3-F73B-BE15-8D39D909994A}"/>
              </a:ext>
            </a:extLst>
          </p:cNvPr>
          <p:cNvPicPr>
            <a:picLocks noChangeAspect="1"/>
          </p:cNvPicPr>
          <p:nvPr/>
        </p:nvPicPr>
        <p:blipFill>
          <a:blip r:embed="rId3" cstate="print"/>
          <a:stretch>
            <a:fillRect/>
          </a:stretch>
        </p:blipFill>
        <p:spPr>
          <a:xfrm>
            <a:off x="1232756" y="4910112"/>
            <a:ext cx="6678488" cy="1856241"/>
          </a:xfrm>
          <a:prstGeom prst="rect">
            <a:avLst/>
          </a:prstGeom>
        </p:spPr>
      </p:pic>
    </p:spTree>
    <p:extLst>
      <p:ext uri="{BB962C8B-B14F-4D97-AF65-F5344CB8AC3E}">
        <p14:creationId xmlns:p14="http://schemas.microsoft.com/office/powerpoint/2010/main" xmlns="" val="744504177"/>
      </p:ext>
    </p:extLst>
  </p:cSld>
  <p:clrMapOvr>
    <a:masterClrMapping/>
  </p:clrMapOvr>
  <p:transition spd="med"/>
</p:sld>
</file>

<file path=ppt/theme/theme1.xml><?xml version="1.0" encoding="utf-8"?>
<a:theme xmlns:a="http://schemas.openxmlformats.org/drawingml/2006/main" name="Profile">
  <a:themeElements>
    <a:clrScheme name="Profile 5">
      <a:dk1>
        <a:srgbClr val="006666"/>
      </a:dk1>
      <a:lt1>
        <a:srgbClr val="FFFFFF"/>
      </a:lt1>
      <a:dk2>
        <a:srgbClr val="003366"/>
      </a:dk2>
      <a:lt2>
        <a:srgbClr val="FFFFFF"/>
      </a:lt2>
      <a:accent1>
        <a:srgbClr val="0099CC"/>
      </a:accent1>
      <a:accent2>
        <a:srgbClr val="6666FF"/>
      </a:accent2>
      <a:accent3>
        <a:srgbClr val="AAADB8"/>
      </a:accent3>
      <a:accent4>
        <a:srgbClr val="DADADA"/>
      </a:accent4>
      <a:accent5>
        <a:srgbClr val="AACAE2"/>
      </a:accent5>
      <a:accent6>
        <a:srgbClr val="5C5CE7"/>
      </a:accent6>
      <a:hlink>
        <a:srgbClr val="FFFFCC"/>
      </a:hlink>
      <a:folHlink>
        <a:srgbClr val="FFCC00"/>
      </a:folHlink>
    </a:clrScheme>
    <a:fontScheme name="Profile">
      <a:majorFont>
        <a:latin typeface="Verdana"/>
        <a:ea typeface=""/>
        <a:cs typeface="Arial"/>
      </a:majorFont>
      <a:minorFont>
        <a:latin typeface="Verdana"/>
        <a:ea typeface=""/>
        <a:cs typeface="Arial"/>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chemeClr val="tx1">
            <a:alpha val="55000"/>
          </a:schemeClr>
        </a:solidFill>
      </a:spPr>
      <a:bodyPr rtlCol="0" anchor="ctr"/>
      <a:lstStyle>
        <a:defPPr algn="ctr">
          <a:defRPr/>
        </a:defPPr>
      </a:lstStyle>
      <a:style>
        <a:lnRef idx="2">
          <a:schemeClr val="accent1">
            <a:shade val="50000"/>
          </a:schemeClr>
        </a:lnRef>
        <a:fillRef idx="1">
          <a:schemeClr val="accent1"/>
        </a:fillRef>
        <a:effectRef idx="0">
          <a:schemeClr val="accent1"/>
        </a:effectRef>
        <a:fontRef idx="minor">
          <a:schemeClr val="lt1"/>
        </a:fontRef>
      </a:style>
    </a:spDef>
  </a:objectDefaults>
  <a:extraClrSchemeLst>
    <a:extraClrScheme>
      <a:clrScheme name="Profile 1">
        <a:dk1>
          <a:srgbClr val="A50021"/>
        </a:dk1>
        <a:lt1>
          <a:srgbClr val="FFFFFF"/>
        </a:lt1>
        <a:dk2>
          <a:srgbClr val="800000"/>
        </a:dk2>
        <a:lt2>
          <a:srgbClr val="FFFFFF"/>
        </a:lt2>
        <a:accent1>
          <a:srgbClr val="FF9900"/>
        </a:accent1>
        <a:accent2>
          <a:srgbClr val="FF3300"/>
        </a:accent2>
        <a:accent3>
          <a:srgbClr val="C0AAAA"/>
        </a:accent3>
        <a:accent4>
          <a:srgbClr val="DADADA"/>
        </a:accent4>
        <a:accent5>
          <a:srgbClr val="FFCAAA"/>
        </a:accent5>
        <a:accent6>
          <a:srgbClr val="E72D00"/>
        </a:accent6>
        <a:hlink>
          <a:srgbClr val="FFFFCC"/>
        </a:hlink>
        <a:folHlink>
          <a:srgbClr val="FFCC99"/>
        </a:folHlink>
      </a:clrScheme>
      <a:clrMap bg1="dk2" tx1="lt1" bg2="dk1" tx2="lt2" accent1="accent1" accent2="accent2" accent3="accent3" accent4="accent4" accent5="accent5" accent6="accent6" hlink="hlink" folHlink="folHlink"/>
    </a:extraClrScheme>
    <a:extraClrScheme>
      <a:clrScheme name="Profile 2">
        <a:dk1>
          <a:srgbClr val="3C001E"/>
        </a:dk1>
        <a:lt1>
          <a:srgbClr val="FFFFFF"/>
        </a:lt1>
        <a:dk2>
          <a:srgbClr val="51072E"/>
        </a:dk2>
        <a:lt2>
          <a:srgbClr val="FFFFFF"/>
        </a:lt2>
        <a:accent1>
          <a:srgbClr val="89A38F"/>
        </a:accent1>
        <a:accent2>
          <a:srgbClr val="666699"/>
        </a:accent2>
        <a:accent3>
          <a:srgbClr val="B3AAAD"/>
        </a:accent3>
        <a:accent4>
          <a:srgbClr val="DADADA"/>
        </a:accent4>
        <a:accent5>
          <a:srgbClr val="C4CEC6"/>
        </a:accent5>
        <a:accent6>
          <a:srgbClr val="5C5C8A"/>
        </a:accent6>
        <a:hlink>
          <a:srgbClr val="808000"/>
        </a:hlink>
        <a:folHlink>
          <a:srgbClr val="666633"/>
        </a:folHlink>
      </a:clrScheme>
      <a:clrMap bg1="dk2" tx1="lt1" bg2="dk1" tx2="lt2" accent1="accent1" accent2="accent2" accent3="accent3" accent4="accent4" accent5="accent5" accent6="accent6" hlink="hlink" folHlink="folHlink"/>
    </a:extraClrScheme>
    <a:extraClrScheme>
      <a:clrScheme name="Profile 3">
        <a:dk1>
          <a:srgbClr val="333333"/>
        </a:dk1>
        <a:lt1>
          <a:srgbClr val="FFFFFF"/>
        </a:lt1>
        <a:dk2>
          <a:srgbClr val="000000"/>
        </a:dk2>
        <a:lt2>
          <a:srgbClr val="FFFFFF"/>
        </a:lt2>
        <a:accent1>
          <a:srgbClr val="3399FF"/>
        </a:accent1>
        <a:accent2>
          <a:srgbClr val="CC0000"/>
        </a:accent2>
        <a:accent3>
          <a:srgbClr val="AAAAAA"/>
        </a:accent3>
        <a:accent4>
          <a:srgbClr val="DADADA"/>
        </a:accent4>
        <a:accent5>
          <a:srgbClr val="ADCAFF"/>
        </a:accent5>
        <a:accent6>
          <a:srgbClr val="B90000"/>
        </a:accent6>
        <a:hlink>
          <a:srgbClr val="666699"/>
        </a:hlink>
        <a:folHlink>
          <a:srgbClr val="6600CC"/>
        </a:folHlink>
      </a:clrScheme>
      <a:clrMap bg1="dk2" tx1="lt1" bg2="dk1" tx2="lt2" accent1="accent1" accent2="accent2" accent3="accent3" accent4="accent4" accent5="accent5" accent6="accent6" hlink="hlink" folHlink="folHlink"/>
    </a:extraClrScheme>
    <a:extraClrScheme>
      <a:clrScheme name="Profile 4">
        <a:dk1>
          <a:srgbClr val="4B3D1B"/>
        </a:dk1>
        <a:lt1>
          <a:srgbClr val="FFFFFF"/>
        </a:lt1>
        <a:dk2>
          <a:srgbClr val="330000"/>
        </a:dk2>
        <a:lt2>
          <a:srgbClr val="FFFFFF"/>
        </a:lt2>
        <a:accent1>
          <a:srgbClr val="CC9900"/>
        </a:accent1>
        <a:accent2>
          <a:srgbClr val="CC6600"/>
        </a:accent2>
        <a:accent3>
          <a:srgbClr val="ADAAAA"/>
        </a:accent3>
        <a:accent4>
          <a:srgbClr val="DADADA"/>
        </a:accent4>
        <a:accent5>
          <a:srgbClr val="E2CAAA"/>
        </a:accent5>
        <a:accent6>
          <a:srgbClr val="B95C00"/>
        </a:accent6>
        <a:hlink>
          <a:srgbClr val="666699"/>
        </a:hlink>
        <a:folHlink>
          <a:srgbClr val="CCCC00"/>
        </a:folHlink>
      </a:clrScheme>
      <a:clrMap bg1="dk2" tx1="lt1" bg2="dk1" tx2="lt2" accent1="accent1" accent2="accent2" accent3="accent3" accent4="accent4" accent5="accent5" accent6="accent6" hlink="hlink" folHlink="folHlink"/>
    </a:extraClrScheme>
    <a:extraClrScheme>
      <a:clrScheme name="Profile 5">
        <a:dk1>
          <a:srgbClr val="006666"/>
        </a:dk1>
        <a:lt1>
          <a:srgbClr val="FFFFFF"/>
        </a:lt1>
        <a:dk2>
          <a:srgbClr val="003366"/>
        </a:dk2>
        <a:lt2>
          <a:srgbClr val="FFFFFF"/>
        </a:lt2>
        <a:accent1>
          <a:srgbClr val="0099CC"/>
        </a:accent1>
        <a:accent2>
          <a:srgbClr val="6666FF"/>
        </a:accent2>
        <a:accent3>
          <a:srgbClr val="AAADB8"/>
        </a:accent3>
        <a:accent4>
          <a:srgbClr val="DADADA"/>
        </a:accent4>
        <a:accent5>
          <a:srgbClr val="AACAE2"/>
        </a:accent5>
        <a:accent6>
          <a:srgbClr val="5C5CE7"/>
        </a:accent6>
        <a:hlink>
          <a:srgbClr val="FFFFCC"/>
        </a:hlink>
        <a:folHlink>
          <a:srgbClr val="FFCC00"/>
        </a:folHlink>
      </a:clrScheme>
      <a:clrMap bg1="dk2" tx1="lt1" bg2="dk1" tx2="lt2" accent1="accent1" accent2="accent2" accent3="accent3" accent4="accent4" accent5="accent5" accent6="accent6" hlink="hlink" folHlink="folHlink"/>
    </a:extraClrScheme>
    <a:extraClrScheme>
      <a:clrScheme name="Profile 6">
        <a:dk1>
          <a:srgbClr val="003366"/>
        </a:dk1>
        <a:lt1>
          <a:srgbClr val="FFFFFF"/>
        </a:lt1>
        <a:dk2>
          <a:srgbClr val="006666"/>
        </a:dk2>
        <a:lt2>
          <a:srgbClr val="FFFFFF"/>
        </a:lt2>
        <a:accent1>
          <a:srgbClr val="6699FF"/>
        </a:accent1>
        <a:accent2>
          <a:srgbClr val="00CCFF"/>
        </a:accent2>
        <a:accent3>
          <a:srgbClr val="AAB8B8"/>
        </a:accent3>
        <a:accent4>
          <a:srgbClr val="DADADA"/>
        </a:accent4>
        <a:accent5>
          <a:srgbClr val="B8CAFF"/>
        </a:accent5>
        <a:accent6>
          <a:srgbClr val="00B9E7"/>
        </a:accent6>
        <a:hlink>
          <a:srgbClr val="FFFFCC"/>
        </a:hlink>
        <a:folHlink>
          <a:srgbClr val="33CCCC"/>
        </a:folHlink>
      </a:clrScheme>
      <a:clrMap bg1="dk2" tx1="lt1" bg2="dk1" tx2="lt2" accent1="accent1" accent2="accent2" accent3="accent3" accent4="accent4" accent5="accent5" accent6="accent6" hlink="hlink" folHlink="folHlink"/>
    </a:extraClrScheme>
    <a:extraClrScheme>
      <a:clrScheme name="Profile 7">
        <a:dk1>
          <a:srgbClr val="000000"/>
        </a:dk1>
        <a:lt1>
          <a:srgbClr val="619CB1"/>
        </a:lt1>
        <a:dk2>
          <a:srgbClr val="FFFFFF"/>
        </a:dk2>
        <a:lt2>
          <a:srgbClr val="4E899E"/>
        </a:lt2>
        <a:accent1>
          <a:srgbClr val="FFCC00"/>
        </a:accent1>
        <a:accent2>
          <a:srgbClr val="B6523E"/>
        </a:accent2>
        <a:accent3>
          <a:srgbClr val="B7CBD5"/>
        </a:accent3>
        <a:accent4>
          <a:srgbClr val="000000"/>
        </a:accent4>
        <a:accent5>
          <a:srgbClr val="FFE2AA"/>
        </a:accent5>
        <a:accent6>
          <a:srgbClr val="A54937"/>
        </a:accent6>
        <a:hlink>
          <a:srgbClr val="99CC00"/>
        </a:hlink>
        <a:folHlink>
          <a:srgbClr val="666699"/>
        </a:folHlink>
      </a:clrScheme>
      <a:clrMap bg1="lt1" tx1="dk1" bg2="lt2" tx2="dk2" accent1="accent1" accent2="accent2" accent3="accent3" accent4="accent4" accent5="accent5" accent6="accent6" hlink="hlink" folHlink="folHlink"/>
    </a:extraClrScheme>
    <a:extraClrScheme>
      <a:clrScheme name="Profile 8">
        <a:dk1>
          <a:srgbClr val="598600"/>
        </a:dk1>
        <a:lt1>
          <a:srgbClr val="FFFFFF"/>
        </a:lt1>
        <a:dk2>
          <a:srgbClr val="336600"/>
        </a:dk2>
        <a:lt2>
          <a:srgbClr val="FFFFFF"/>
        </a:lt2>
        <a:accent1>
          <a:srgbClr val="33CC33"/>
        </a:accent1>
        <a:accent2>
          <a:srgbClr val="99CC00"/>
        </a:accent2>
        <a:accent3>
          <a:srgbClr val="ADB8AA"/>
        </a:accent3>
        <a:accent4>
          <a:srgbClr val="DADADA"/>
        </a:accent4>
        <a:accent5>
          <a:srgbClr val="ADE2AD"/>
        </a:accent5>
        <a:accent6>
          <a:srgbClr val="8AB900"/>
        </a:accent6>
        <a:hlink>
          <a:srgbClr val="FFCC00"/>
        </a:hlink>
        <a:folHlink>
          <a:srgbClr val="FFFF99"/>
        </a:folHlink>
      </a:clrScheme>
      <a:clrMap bg1="dk2" tx1="lt1" bg2="dk1" tx2="lt2" accent1="accent1" accent2="accent2" accent3="accent3" accent4="accent4" accent5="accent5" accent6="accent6" hlink="hlink" folHlink="folHlink"/>
    </a:extraClrScheme>
    <a:extraClrScheme>
      <a:clrScheme name="Profile 9">
        <a:dk1>
          <a:srgbClr val="000000"/>
        </a:dk1>
        <a:lt1>
          <a:srgbClr val="FFFFFF"/>
        </a:lt1>
        <a:dk2>
          <a:srgbClr val="000000"/>
        </a:dk2>
        <a:lt2>
          <a:srgbClr val="DDDDDD"/>
        </a:lt2>
        <a:accent1>
          <a:srgbClr val="A3B2C1"/>
        </a:accent1>
        <a:accent2>
          <a:srgbClr val="CC0000"/>
        </a:accent2>
        <a:accent3>
          <a:srgbClr val="FFFFFF"/>
        </a:accent3>
        <a:accent4>
          <a:srgbClr val="000000"/>
        </a:accent4>
        <a:accent5>
          <a:srgbClr val="CED5DD"/>
        </a:accent5>
        <a:accent6>
          <a:srgbClr val="B90000"/>
        </a:accent6>
        <a:hlink>
          <a:srgbClr val="336699"/>
        </a:hlink>
        <a:folHlink>
          <a:srgbClr val="003366"/>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
  <TotalTime>5636</TotalTime>
  <Words>4575</Words>
  <Application>Microsoft Office PowerPoint</Application>
  <PresentationFormat>On-screen Show (4:3)</PresentationFormat>
  <Paragraphs>376</Paragraphs>
  <Slides>52</Slides>
  <Notes>0</Notes>
  <HiddenSlides>0</HiddenSlides>
  <MMClips>0</MMClips>
  <ScaleCrop>false</ScaleCrop>
  <HeadingPairs>
    <vt:vector size="4" baseType="variant">
      <vt:variant>
        <vt:lpstr>Theme</vt:lpstr>
      </vt:variant>
      <vt:variant>
        <vt:i4>1</vt:i4>
      </vt:variant>
      <vt:variant>
        <vt:lpstr>Slide Titles</vt:lpstr>
      </vt:variant>
      <vt:variant>
        <vt:i4>52</vt:i4>
      </vt:variant>
    </vt:vector>
  </HeadingPairs>
  <TitlesOfParts>
    <vt:vector size="53" baseType="lpstr">
      <vt:lpstr>Profile</vt:lpstr>
      <vt:lpstr>ŽELEZNIČKE STANICE I ČVOROVI</vt:lpstr>
      <vt:lpstr>Opšte informacije</vt:lpstr>
      <vt:lpstr>UKRSNICE</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lpstr>MIMOILAZNICE</vt:lpstr>
      <vt:lpstr>Slide 17</vt:lpstr>
      <vt:lpstr>Slide 18</vt:lpstr>
      <vt:lpstr>Slide 19</vt:lpstr>
      <vt:lpstr>STANICE</vt:lpstr>
      <vt:lpstr>Slide 21</vt:lpstr>
      <vt:lpstr>Slide 22</vt:lpstr>
      <vt:lpstr>Slide 23</vt:lpstr>
      <vt:lpstr>Slide 24</vt:lpstr>
      <vt:lpstr>Slide 25</vt:lpstr>
      <vt:lpstr>Slide 26</vt:lpstr>
      <vt:lpstr>Slide 27</vt:lpstr>
      <vt:lpstr>Slide 28</vt:lpstr>
      <vt:lpstr>Slide 29</vt:lpstr>
      <vt:lpstr>Slide 30</vt:lpstr>
      <vt:lpstr>Slide 31</vt:lpstr>
      <vt:lpstr>Slide 32</vt:lpstr>
      <vt:lpstr>Slide 33</vt:lpstr>
      <vt:lpstr>Slide 34</vt:lpstr>
      <vt:lpstr>Slide 35</vt:lpstr>
      <vt:lpstr>Slide 36</vt:lpstr>
      <vt:lpstr>Slide 37</vt:lpstr>
      <vt:lpstr>Slide 38</vt:lpstr>
      <vt:lpstr>Slide 39</vt:lpstr>
      <vt:lpstr>Slide 40</vt:lpstr>
      <vt:lpstr>Slide 41</vt:lpstr>
      <vt:lpstr>Slide 42</vt:lpstr>
      <vt:lpstr>Slide 43</vt:lpstr>
      <vt:lpstr>Slide 44</vt:lpstr>
      <vt:lpstr>Slide 45</vt:lpstr>
      <vt:lpstr>Slide 46</vt:lpstr>
      <vt:lpstr>Slide 47</vt:lpstr>
      <vt:lpstr>Slide 48</vt:lpstr>
      <vt:lpstr>Slide 49</vt:lpstr>
      <vt:lpstr>Slide 50</vt:lpstr>
      <vt:lpstr>Slide 51</vt:lpstr>
      <vt:lpstr>Slide 52</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KLASIFIKACIJA STANICA I OSTALIH SLUŽBENIH MESTA</dc:title>
  <dc:creator>MI</dc:creator>
  <cp:lastModifiedBy>Ivan</cp:lastModifiedBy>
  <cp:revision>281</cp:revision>
  <dcterms:created xsi:type="dcterms:W3CDTF">2008-10-28T09:06:21Z</dcterms:created>
  <dcterms:modified xsi:type="dcterms:W3CDTF">2026-01-23T09:26:32Z</dcterms:modified>
</cp:coreProperties>
</file>